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82"/>
  </p:notesMasterIdLst>
  <p:handoutMasterIdLst>
    <p:handoutMasterId r:id="rId83"/>
  </p:handoutMasterIdLst>
  <p:sldIdLst>
    <p:sldId id="259" r:id="rId6"/>
    <p:sldId id="261" r:id="rId7"/>
    <p:sldId id="257" r:id="rId8"/>
    <p:sldId id="262" r:id="rId9"/>
    <p:sldId id="263" r:id="rId10"/>
    <p:sldId id="264" r:id="rId11"/>
    <p:sldId id="260" r:id="rId12"/>
    <p:sldId id="500" r:id="rId13"/>
    <p:sldId id="506" r:id="rId14"/>
    <p:sldId id="507" r:id="rId15"/>
    <p:sldId id="510" r:id="rId16"/>
    <p:sldId id="511" r:id="rId17"/>
    <p:sldId id="513" r:id="rId18"/>
    <p:sldId id="530" r:id="rId19"/>
    <p:sldId id="532" r:id="rId20"/>
    <p:sldId id="531" r:id="rId21"/>
    <p:sldId id="533" r:id="rId22"/>
    <p:sldId id="521" r:id="rId23"/>
    <p:sldId id="520" r:id="rId24"/>
    <p:sldId id="522" r:id="rId25"/>
    <p:sldId id="573" r:id="rId26"/>
    <p:sldId id="534" r:id="rId27"/>
    <p:sldId id="535" r:id="rId28"/>
    <p:sldId id="575" r:id="rId29"/>
    <p:sldId id="536" r:id="rId30"/>
    <p:sldId id="569" r:id="rId31"/>
    <p:sldId id="537" r:id="rId32"/>
    <p:sldId id="514" r:id="rId33"/>
    <p:sldId id="512" r:id="rId34"/>
    <p:sldId id="515" r:id="rId35"/>
    <p:sldId id="529" r:id="rId36"/>
    <p:sldId id="538" r:id="rId37"/>
    <p:sldId id="539" r:id="rId38"/>
    <p:sldId id="540" r:id="rId39"/>
    <p:sldId id="518" r:id="rId40"/>
    <p:sldId id="523" r:id="rId41"/>
    <p:sldId id="571" r:id="rId42"/>
    <p:sldId id="516" r:id="rId43"/>
    <p:sldId id="524" r:id="rId44"/>
    <p:sldId id="572" r:id="rId45"/>
    <p:sldId id="517" r:id="rId46"/>
    <p:sldId id="519" r:id="rId47"/>
    <p:sldId id="525" r:id="rId48"/>
    <p:sldId id="541" r:id="rId49"/>
    <p:sldId id="526" r:id="rId50"/>
    <p:sldId id="564" r:id="rId51"/>
    <p:sldId id="565" r:id="rId52"/>
    <p:sldId id="566" r:id="rId53"/>
    <p:sldId id="567" r:id="rId54"/>
    <p:sldId id="542" r:id="rId55"/>
    <p:sldId id="543" r:id="rId56"/>
    <p:sldId id="544" r:id="rId57"/>
    <p:sldId id="545" r:id="rId58"/>
    <p:sldId id="546" r:id="rId59"/>
    <p:sldId id="547" r:id="rId60"/>
    <p:sldId id="550" r:id="rId61"/>
    <p:sldId id="548" r:id="rId62"/>
    <p:sldId id="551" r:id="rId63"/>
    <p:sldId id="568" r:id="rId64"/>
    <p:sldId id="549" r:id="rId65"/>
    <p:sldId id="552" r:id="rId66"/>
    <p:sldId id="553" r:id="rId67"/>
    <p:sldId id="574" r:id="rId68"/>
    <p:sldId id="554" r:id="rId69"/>
    <p:sldId id="557" r:id="rId70"/>
    <p:sldId id="560" r:id="rId71"/>
    <p:sldId id="561" r:id="rId72"/>
    <p:sldId id="562" r:id="rId73"/>
    <p:sldId id="563" r:id="rId74"/>
    <p:sldId id="576" r:id="rId75"/>
    <p:sldId id="577" r:id="rId76"/>
    <p:sldId id="578" r:id="rId77"/>
    <p:sldId id="558" r:id="rId78"/>
    <p:sldId id="559" r:id="rId79"/>
    <p:sldId id="258" r:id="rId80"/>
    <p:sldId id="488" r:id="rId81"/>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A8352-2824-456D-A6C4-0F0918E06C9F}" v="83" dt="2019-03-01T18:14:22.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86351" autoAdjust="0"/>
  </p:normalViewPr>
  <p:slideViewPr>
    <p:cSldViewPr snapToGrid="0" showGuides="1">
      <p:cViewPr varScale="1">
        <p:scale>
          <a:sx n="90" d="100"/>
          <a:sy n="90" d="100"/>
        </p:scale>
        <p:origin x="420" y="10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Dawson" userId="439f1389f21a368f" providerId="LiveId" clId="{814A8352-2824-456D-A6C4-0F0918E06C9F}"/>
    <pc:docChg chg="undo custSel addSld delSld modSld sldOrd">
      <pc:chgData name="Andy Dawson" userId="439f1389f21a368f" providerId="LiveId" clId="{814A8352-2824-456D-A6C4-0F0918E06C9F}" dt="2019-03-22T22:46:21.631" v="4510" actId="20577"/>
      <pc:docMkLst>
        <pc:docMk/>
      </pc:docMkLst>
      <pc:sldChg chg="modSp">
        <pc:chgData name="Andy Dawson" userId="439f1389f21a368f" providerId="LiveId" clId="{814A8352-2824-456D-A6C4-0F0918E06C9F}" dt="2019-03-01T15:38:03.873" v="3815" actId="27636"/>
        <pc:sldMkLst>
          <pc:docMk/>
          <pc:sldMk cId="91515542" sldId="262"/>
        </pc:sldMkLst>
        <pc:spChg chg="mod">
          <ac:chgData name="Andy Dawson" userId="439f1389f21a368f" providerId="LiveId" clId="{814A8352-2824-456D-A6C4-0F0918E06C9F}" dt="2019-03-01T15:38:03.873" v="3815" actId="27636"/>
          <ac:spMkLst>
            <pc:docMk/>
            <pc:sldMk cId="91515542" sldId="262"/>
            <ac:spMk id="3" creationId="{C74B503A-0191-4EFB-A8D3-356D829C3BD5}"/>
          </ac:spMkLst>
        </pc:spChg>
      </pc:sldChg>
      <pc:sldChg chg="modSp">
        <pc:chgData name="Andy Dawson" userId="439f1389f21a368f" providerId="LiveId" clId="{814A8352-2824-456D-A6C4-0F0918E06C9F}" dt="2019-03-22T22:44:25.972" v="4464" actId="20577"/>
        <pc:sldMkLst>
          <pc:docMk/>
          <pc:sldMk cId="3041775674" sldId="512"/>
        </pc:sldMkLst>
        <pc:spChg chg="mod">
          <ac:chgData name="Andy Dawson" userId="439f1389f21a368f" providerId="LiveId" clId="{814A8352-2824-456D-A6C4-0F0918E06C9F}" dt="2019-03-22T22:44:25.972" v="4464" actId="20577"/>
          <ac:spMkLst>
            <pc:docMk/>
            <pc:sldMk cId="3041775674" sldId="512"/>
            <ac:spMk id="3" creationId="{1A4377E2-055B-4477-BE15-18A45E272330}"/>
          </ac:spMkLst>
        </pc:spChg>
      </pc:sldChg>
      <pc:sldChg chg="modSp modNotesTx">
        <pc:chgData name="Andy Dawson" userId="439f1389f21a368f" providerId="LiveId" clId="{814A8352-2824-456D-A6C4-0F0918E06C9F}" dt="2019-03-22T22:44:35.100" v="4466" actId="20577"/>
        <pc:sldMkLst>
          <pc:docMk/>
          <pc:sldMk cId="313605765" sldId="515"/>
        </pc:sldMkLst>
        <pc:spChg chg="mod">
          <ac:chgData name="Andy Dawson" userId="439f1389f21a368f" providerId="LiveId" clId="{814A8352-2824-456D-A6C4-0F0918E06C9F}" dt="2019-03-22T22:44:35.100" v="4466" actId="20577"/>
          <ac:spMkLst>
            <pc:docMk/>
            <pc:sldMk cId="313605765" sldId="515"/>
            <ac:spMk id="3" creationId="{1A4377E2-055B-4477-BE15-18A45E272330}"/>
          </ac:spMkLst>
        </pc:spChg>
      </pc:sldChg>
      <pc:sldChg chg="modSp">
        <pc:chgData name="Andy Dawson" userId="439f1389f21a368f" providerId="LiveId" clId="{814A8352-2824-456D-A6C4-0F0918E06C9F}" dt="2019-03-22T22:45:08.094" v="4493" actId="20577"/>
        <pc:sldMkLst>
          <pc:docMk/>
          <pc:sldMk cId="3393712318" sldId="516"/>
        </pc:sldMkLst>
        <pc:spChg chg="mod">
          <ac:chgData name="Andy Dawson" userId="439f1389f21a368f" providerId="LiveId" clId="{814A8352-2824-456D-A6C4-0F0918E06C9F}" dt="2019-03-22T22:45:08.094" v="4493" actId="20577"/>
          <ac:spMkLst>
            <pc:docMk/>
            <pc:sldMk cId="3393712318" sldId="516"/>
            <ac:spMk id="3" creationId="{B74EA9BC-3641-4CC3-B885-6E0C08A493F4}"/>
          </ac:spMkLst>
        </pc:spChg>
      </pc:sldChg>
      <pc:sldChg chg="modSp">
        <pc:chgData name="Andy Dawson" userId="439f1389f21a368f" providerId="LiveId" clId="{814A8352-2824-456D-A6C4-0F0918E06C9F}" dt="2019-03-01T18:06:19.897" v="3965" actId="5793"/>
        <pc:sldMkLst>
          <pc:docMk/>
          <pc:sldMk cId="276943144" sldId="518"/>
        </pc:sldMkLst>
        <pc:spChg chg="mod">
          <ac:chgData name="Andy Dawson" userId="439f1389f21a368f" providerId="LiveId" clId="{814A8352-2824-456D-A6C4-0F0918E06C9F}" dt="2019-03-01T18:06:19.897" v="3965" actId="5793"/>
          <ac:spMkLst>
            <pc:docMk/>
            <pc:sldMk cId="276943144" sldId="518"/>
            <ac:spMk id="2" creationId="{2459C9B2-CE51-4F9C-BB5F-2BDE9D1C8B01}"/>
          </ac:spMkLst>
        </pc:spChg>
        <pc:spChg chg="mod">
          <ac:chgData name="Andy Dawson" userId="439f1389f21a368f" providerId="LiveId" clId="{814A8352-2824-456D-A6C4-0F0918E06C9F}" dt="2019-03-01T18:06:07.258" v="3948" actId="115"/>
          <ac:spMkLst>
            <pc:docMk/>
            <pc:sldMk cId="276943144" sldId="518"/>
            <ac:spMk id="3" creationId="{77891ABF-9377-4E1F-B204-D95152BAD29A}"/>
          </ac:spMkLst>
        </pc:spChg>
      </pc:sldChg>
      <pc:sldChg chg="modSp">
        <pc:chgData name="Andy Dawson" userId="439f1389f21a368f" providerId="LiveId" clId="{814A8352-2824-456D-A6C4-0F0918E06C9F}" dt="2019-03-22T22:42:18.629" v="4130" actId="20577"/>
        <pc:sldMkLst>
          <pc:docMk/>
          <pc:sldMk cId="1886077225" sldId="522"/>
        </pc:sldMkLst>
        <pc:spChg chg="mod">
          <ac:chgData name="Andy Dawson" userId="439f1389f21a368f" providerId="LiveId" clId="{814A8352-2824-456D-A6C4-0F0918E06C9F}" dt="2019-03-22T22:42:18.629" v="4130" actId="20577"/>
          <ac:spMkLst>
            <pc:docMk/>
            <pc:sldMk cId="1886077225" sldId="522"/>
            <ac:spMk id="3" creationId="{6A782407-CDD7-4619-89E3-EF32729A7E32}"/>
          </ac:spMkLst>
        </pc:spChg>
      </pc:sldChg>
      <pc:sldChg chg="modSp">
        <pc:chgData name="Andy Dawson" userId="439f1389f21a368f" providerId="LiveId" clId="{814A8352-2824-456D-A6C4-0F0918E06C9F}" dt="2019-02-28T19:19:00.784" v="408" actId="20577"/>
        <pc:sldMkLst>
          <pc:docMk/>
          <pc:sldMk cId="127966632" sldId="525"/>
        </pc:sldMkLst>
        <pc:spChg chg="mod">
          <ac:chgData name="Andy Dawson" userId="439f1389f21a368f" providerId="LiveId" clId="{814A8352-2824-456D-A6C4-0F0918E06C9F}" dt="2019-02-28T19:19:00.784" v="408" actId="20577"/>
          <ac:spMkLst>
            <pc:docMk/>
            <pc:sldMk cId="127966632" sldId="525"/>
            <ac:spMk id="3" creationId="{0AACCE14-D4CE-4CEE-8B05-E9694E18A071}"/>
          </ac:spMkLst>
        </pc:spChg>
      </pc:sldChg>
      <pc:sldChg chg="modSp">
        <pc:chgData name="Andy Dawson" userId="439f1389f21a368f" providerId="LiveId" clId="{814A8352-2824-456D-A6C4-0F0918E06C9F}" dt="2019-02-28T19:25:24.835" v="597" actId="20577"/>
        <pc:sldMkLst>
          <pc:docMk/>
          <pc:sldMk cId="2115245443" sldId="526"/>
        </pc:sldMkLst>
        <pc:spChg chg="mod">
          <ac:chgData name="Andy Dawson" userId="439f1389f21a368f" providerId="LiveId" clId="{814A8352-2824-456D-A6C4-0F0918E06C9F}" dt="2019-02-28T19:25:24.835" v="597" actId="20577"/>
          <ac:spMkLst>
            <pc:docMk/>
            <pc:sldMk cId="2115245443" sldId="526"/>
            <ac:spMk id="3" creationId="{5006840A-A462-4B5E-A15F-44C837D59DFF}"/>
          </ac:spMkLst>
        </pc:spChg>
      </pc:sldChg>
      <pc:sldChg chg="modSp">
        <pc:chgData name="Andy Dawson" userId="439f1389f21a368f" providerId="LiveId" clId="{814A8352-2824-456D-A6C4-0F0918E06C9F}" dt="2019-03-22T22:44:47.958" v="4484" actId="20577"/>
        <pc:sldMkLst>
          <pc:docMk/>
          <pc:sldMk cId="1781207643" sldId="529"/>
        </pc:sldMkLst>
        <pc:spChg chg="mod">
          <ac:chgData name="Andy Dawson" userId="439f1389f21a368f" providerId="LiveId" clId="{814A8352-2824-456D-A6C4-0F0918E06C9F}" dt="2019-03-22T22:44:47.958" v="4484" actId="20577"/>
          <ac:spMkLst>
            <pc:docMk/>
            <pc:sldMk cId="1781207643" sldId="529"/>
            <ac:spMk id="3" creationId="{FD62D1F4-8625-4C30-B604-00C538329EFB}"/>
          </ac:spMkLst>
        </pc:spChg>
      </pc:sldChg>
      <pc:sldChg chg="modSp">
        <pc:chgData name="Andy Dawson" userId="439f1389f21a368f" providerId="LiveId" clId="{814A8352-2824-456D-A6C4-0F0918E06C9F}" dt="2019-03-22T22:44:15.557" v="4462" actId="20577"/>
        <pc:sldMkLst>
          <pc:docMk/>
          <pc:sldMk cId="3268476454" sldId="536"/>
        </pc:sldMkLst>
        <pc:spChg chg="mod">
          <ac:chgData name="Andy Dawson" userId="439f1389f21a368f" providerId="LiveId" clId="{814A8352-2824-456D-A6C4-0F0918E06C9F}" dt="2019-03-22T22:44:15.557" v="4462" actId="20577"/>
          <ac:spMkLst>
            <pc:docMk/>
            <pc:sldMk cId="3268476454" sldId="536"/>
            <ac:spMk id="3" creationId="{55797ED2-3BD0-4874-A4FB-DEE7435A5DF4}"/>
          </ac:spMkLst>
        </pc:spChg>
      </pc:sldChg>
      <pc:sldChg chg="modSp">
        <pc:chgData name="Andy Dawson" userId="439f1389f21a368f" providerId="LiveId" clId="{814A8352-2824-456D-A6C4-0F0918E06C9F}" dt="2019-03-01T15:19:16.605" v="3170" actId="20577"/>
        <pc:sldMkLst>
          <pc:docMk/>
          <pc:sldMk cId="1195929628" sldId="537"/>
        </pc:sldMkLst>
        <pc:spChg chg="mod">
          <ac:chgData name="Andy Dawson" userId="439f1389f21a368f" providerId="LiveId" clId="{814A8352-2824-456D-A6C4-0F0918E06C9F}" dt="2019-03-01T15:19:16.605" v="3170" actId="20577"/>
          <ac:spMkLst>
            <pc:docMk/>
            <pc:sldMk cId="1195929628" sldId="537"/>
            <ac:spMk id="3" creationId="{F629F081-ED3F-4234-84DE-2116EDD610B3}"/>
          </ac:spMkLst>
        </pc:spChg>
      </pc:sldChg>
      <pc:sldChg chg="modSp add">
        <pc:chgData name="Andy Dawson" userId="439f1389f21a368f" providerId="LiveId" clId="{814A8352-2824-456D-A6C4-0F0918E06C9F}" dt="2019-03-22T22:45:29.403" v="4496" actId="5793"/>
        <pc:sldMkLst>
          <pc:docMk/>
          <pc:sldMk cId="1506920207" sldId="541"/>
        </pc:sldMkLst>
        <pc:spChg chg="mod">
          <ac:chgData name="Andy Dawson" userId="439f1389f21a368f" providerId="LiveId" clId="{814A8352-2824-456D-A6C4-0F0918E06C9F}" dt="2019-02-28T19:13:31.811" v="231" actId="20577"/>
          <ac:spMkLst>
            <pc:docMk/>
            <pc:sldMk cId="1506920207" sldId="541"/>
            <ac:spMk id="2" creationId="{A167DC74-25C1-4B9C-ADCF-0DDEC2C38EE1}"/>
          </ac:spMkLst>
        </pc:spChg>
        <pc:spChg chg="mod">
          <ac:chgData name="Andy Dawson" userId="439f1389f21a368f" providerId="LiveId" clId="{814A8352-2824-456D-A6C4-0F0918E06C9F}" dt="2019-03-22T22:45:29.403" v="4496" actId="5793"/>
          <ac:spMkLst>
            <pc:docMk/>
            <pc:sldMk cId="1506920207" sldId="541"/>
            <ac:spMk id="3" creationId="{7E0A7DF3-9F64-4B50-892C-90415FD03178}"/>
          </ac:spMkLst>
        </pc:spChg>
      </pc:sldChg>
      <pc:sldChg chg="addSp delSp modSp add">
        <pc:chgData name="Andy Dawson" userId="439f1389f21a368f" providerId="LiveId" clId="{814A8352-2824-456D-A6C4-0F0918E06C9F}" dt="2019-02-28T19:26:11.591" v="624" actId="20577"/>
        <pc:sldMkLst>
          <pc:docMk/>
          <pc:sldMk cId="260089113" sldId="542"/>
        </pc:sldMkLst>
        <pc:spChg chg="del">
          <ac:chgData name="Andy Dawson" userId="439f1389f21a368f" providerId="LiveId" clId="{814A8352-2824-456D-A6C4-0F0918E06C9F}" dt="2019-02-28T19:26:04.090" v="599"/>
          <ac:spMkLst>
            <pc:docMk/>
            <pc:sldMk cId="260089113" sldId="542"/>
            <ac:spMk id="2" creationId="{34A7B601-D31A-496F-9006-41E802AA8EE8}"/>
          </ac:spMkLst>
        </pc:spChg>
        <pc:spChg chg="del">
          <ac:chgData name="Andy Dawson" userId="439f1389f21a368f" providerId="LiveId" clId="{814A8352-2824-456D-A6C4-0F0918E06C9F}" dt="2019-02-28T19:26:04.090" v="599"/>
          <ac:spMkLst>
            <pc:docMk/>
            <pc:sldMk cId="260089113" sldId="542"/>
            <ac:spMk id="3" creationId="{501C5000-25BB-484B-988C-EA6CA79D2D59}"/>
          </ac:spMkLst>
        </pc:spChg>
        <pc:spChg chg="add mod">
          <ac:chgData name="Andy Dawson" userId="439f1389f21a368f" providerId="LiveId" clId="{814A8352-2824-456D-A6C4-0F0918E06C9F}" dt="2019-02-28T19:26:11.591" v="624" actId="20577"/>
          <ac:spMkLst>
            <pc:docMk/>
            <pc:sldMk cId="260089113" sldId="542"/>
            <ac:spMk id="4" creationId="{655B4A38-0304-43F6-BDF4-91886B2B0EA2}"/>
          </ac:spMkLst>
        </pc:spChg>
        <pc:spChg chg="add mod">
          <ac:chgData name="Andy Dawson" userId="439f1389f21a368f" providerId="LiveId" clId="{814A8352-2824-456D-A6C4-0F0918E06C9F}" dt="2019-02-28T19:26:04.090" v="599"/>
          <ac:spMkLst>
            <pc:docMk/>
            <pc:sldMk cId="260089113" sldId="542"/>
            <ac:spMk id="5" creationId="{B48679BE-1755-4DCA-87AA-E2DB5FE910BD}"/>
          </ac:spMkLst>
        </pc:spChg>
      </pc:sldChg>
      <pc:sldChg chg="addSp modSp add ord">
        <pc:chgData name="Andy Dawson" userId="439f1389f21a368f" providerId="LiveId" clId="{814A8352-2824-456D-A6C4-0F0918E06C9F}" dt="2019-02-28T19:28:11.218" v="671" actId="12788"/>
        <pc:sldMkLst>
          <pc:docMk/>
          <pc:sldMk cId="2674685271" sldId="543"/>
        </pc:sldMkLst>
        <pc:spChg chg="mod">
          <ac:chgData name="Andy Dawson" userId="439f1389f21a368f" providerId="LiveId" clId="{814A8352-2824-456D-A6C4-0F0918E06C9F}" dt="2019-02-28T19:26:29.853" v="666" actId="20577"/>
          <ac:spMkLst>
            <pc:docMk/>
            <pc:sldMk cId="2674685271" sldId="543"/>
            <ac:spMk id="2" creationId="{068146EF-575D-4A6C-B940-197FBB472BF0}"/>
          </ac:spMkLst>
        </pc:spChg>
        <pc:picChg chg="add mod">
          <ac:chgData name="Andy Dawson" userId="439f1389f21a368f" providerId="LiveId" clId="{814A8352-2824-456D-A6C4-0F0918E06C9F}" dt="2019-02-28T19:28:11.218" v="671" actId="12788"/>
          <ac:picMkLst>
            <pc:docMk/>
            <pc:sldMk cId="2674685271" sldId="543"/>
            <ac:picMk id="4" creationId="{791B4AF6-42DA-4D66-929F-5599BB3A29A6}"/>
          </ac:picMkLst>
        </pc:picChg>
      </pc:sldChg>
      <pc:sldChg chg="modSp add">
        <pc:chgData name="Andy Dawson" userId="439f1389f21a368f" providerId="LiveId" clId="{814A8352-2824-456D-A6C4-0F0918E06C9F}" dt="2019-02-28T19:30:37.994" v="906" actId="5793"/>
        <pc:sldMkLst>
          <pc:docMk/>
          <pc:sldMk cId="3514292328" sldId="544"/>
        </pc:sldMkLst>
        <pc:spChg chg="mod">
          <ac:chgData name="Andy Dawson" userId="439f1389f21a368f" providerId="LiveId" clId="{814A8352-2824-456D-A6C4-0F0918E06C9F}" dt="2019-02-28T19:28:33.552" v="701" actId="20577"/>
          <ac:spMkLst>
            <pc:docMk/>
            <pc:sldMk cId="3514292328" sldId="544"/>
            <ac:spMk id="2" creationId="{116F267F-7945-47AD-B700-57CA9730CBA8}"/>
          </ac:spMkLst>
        </pc:spChg>
        <pc:spChg chg="mod">
          <ac:chgData name="Andy Dawson" userId="439f1389f21a368f" providerId="LiveId" clId="{814A8352-2824-456D-A6C4-0F0918E06C9F}" dt="2019-02-28T19:30:37.994" v="906" actId="5793"/>
          <ac:spMkLst>
            <pc:docMk/>
            <pc:sldMk cId="3514292328" sldId="544"/>
            <ac:spMk id="3" creationId="{941B3D88-470D-4C1D-9EAD-FA2F83B95D20}"/>
          </ac:spMkLst>
        </pc:spChg>
      </pc:sldChg>
      <pc:sldChg chg="addSp modSp add">
        <pc:chgData name="Andy Dawson" userId="439f1389f21a368f" providerId="LiveId" clId="{814A8352-2824-456D-A6C4-0F0918E06C9F}" dt="2019-02-28T19:32:17.961" v="984" actId="1035"/>
        <pc:sldMkLst>
          <pc:docMk/>
          <pc:sldMk cId="4068408169" sldId="545"/>
        </pc:sldMkLst>
        <pc:spChg chg="mod">
          <ac:chgData name="Andy Dawson" userId="439f1389f21a368f" providerId="LiveId" clId="{814A8352-2824-456D-A6C4-0F0918E06C9F}" dt="2019-02-28T19:30:55.274" v="950" actId="20577"/>
          <ac:spMkLst>
            <pc:docMk/>
            <pc:sldMk cId="4068408169" sldId="545"/>
            <ac:spMk id="2" creationId="{A4E382B2-0F82-49A1-BB8E-9523559A8917}"/>
          </ac:spMkLst>
        </pc:spChg>
        <pc:picChg chg="add mod">
          <ac:chgData name="Andy Dawson" userId="439f1389f21a368f" providerId="LiveId" clId="{814A8352-2824-456D-A6C4-0F0918E06C9F}" dt="2019-02-28T19:32:17.961" v="984" actId="1035"/>
          <ac:picMkLst>
            <pc:docMk/>
            <pc:sldMk cId="4068408169" sldId="545"/>
            <ac:picMk id="4" creationId="{1368D37F-E715-41E6-AB0A-E2963FE4F5E8}"/>
          </ac:picMkLst>
        </pc:picChg>
      </pc:sldChg>
      <pc:sldChg chg="addSp modSp add">
        <pc:chgData name="Andy Dawson" userId="439f1389f21a368f" providerId="LiveId" clId="{814A8352-2824-456D-A6C4-0F0918E06C9F}" dt="2019-02-28T19:49:35.257" v="1444" actId="20577"/>
        <pc:sldMkLst>
          <pc:docMk/>
          <pc:sldMk cId="1162543785" sldId="546"/>
        </pc:sldMkLst>
        <pc:spChg chg="mod">
          <ac:chgData name="Andy Dawson" userId="439f1389f21a368f" providerId="LiveId" clId="{814A8352-2824-456D-A6C4-0F0918E06C9F}" dt="2019-02-28T19:32:41.928" v="1021" actId="20577"/>
          <ac:spMkLst>
            <pc:docMk/>
            <pc:sldMk cId="1162543785" sldId="546"/>
            <ac:spMk id="2" creationId="{FC36536A-16AF-4494-B516-76E3DAE66CC3}"/>
          </ac:spMkLst>
        </pc:spChg>
        <pc:spChg chg="mod">
          <ac:chgData name="Andy Dawson" userId="439f1389f21a368f" providerId="LiveId" clId="{814A8352-2824-456D-A6C4-0F0918E06C9F}" dt="2019-02-28T19:49:35.257" v="1444" actId="20577"/>
          <ac:spMkLst>
            <pc:docMk/>
            <pc:sldMk cId="1162543785" sldId="546"/>
            <ac:spMk id="3" creationId="{19813798-17BC-48A0-82FE-F52203F4F162}"/>
          </ac:spMkLst>
        </pc:spChg>
        <pc:picChg chg="add mod">
          <ac:chgData name="Andy Dawson" userId="439f1389f21a368f" providerId="LiveId" clId="{814A8352-2824-456D-A6C4-0F0918E06C9F}" dt="2019-02-28T19:49:19.850" v="1431" actId="1036"/>
          <ac:picMkLst>
            <pc:docMk/>
            <pc:sldMk cId="1162543785" sldId="546"/>
            <ac:picMk id="4" creationId="{DF5C46F0-E76F-45A8-B963-931FC297F247}"/>
          </ac:picMkLst>
        </pc:picChg>
      </pc:sldChg>
      <pc:sldChg chg="modSp add">
        <pc:chgData name="Andy Dawson" userId="439f1389f21a368f" providerId="LiveId" clId="{814A8352-2824-456D-A6C4-0F0918E06C9F}" dt="2019-03-22T22:37:54.594" v="4128" actId="20577"/>
        <pc:sldMkLst>
          <pc:docMk/>
          <pc:sldMk cId="922345768" sldId="547"/>
        </pc:sldMkLst>
        <pc:spChg chg="mod">
          <ac:chgData name="Andy Dawson" userId="439f1389f21a368f" providerId="LiveId" clId="{814A8352-2824-456D-A6C4-0F0918E06C9F}" dt="2019-02-28T19:50:00.200" v="1467" actId="20577"/>
          <ac:spMkLst>
            <pc:docMk/>
            <pc:sldMk cId="922345768" sldId="547"/>
            <ac:spMk id="2" creationId="{EFFE9419-EB51-4CDC-9824-B1E79A10AB62}"/>
          </ac:spMkLst>
        </pc:spChg>
        <pc:spChg chg="mod">
          <ac:chgData name="Andy Dawson" userId="439f1389f21a368f" providerId="LiveId" clId="{814A8352-2824-456D-A6C4-0F0918E06C9F}" dt="2019-03-22T22:37:54.594" v="4128" actId="20577"/>
          <ac:spMkLst>
            <pc:docMk/>
            <pc:sldMk cId="922345768" sldId="547"/>
            <ac:spMk id="3" creationId="{C980EBEE-17B0-4FBB-98AA-A9997C7C728B}"/>
          </ac:spMkLst>
        </pc:spChg>
      </pc:sldChg>
      <pc:sldChg chg="modSp add">
        <pc:chgData name="Andy Dawson" userId="439f1389f21a368f" providerId="LiveId" clId="{814A8352-2824-456D-A6C4-0F0918E06C9F}" dt="2019-03-22T22:45:56.838" v="4497" actId="6549"/>
        <pc:sldMkLst>
          <pc:docMk/>
          <pc:sldMk cId="3058018193" sldId="548"/>
        </pc:sldMkLst>
        <pc:spChg chg="mod">
          <ac:chgData name="Andy Dawson" userId="439f1389f21a368f" providerId="LiveId" clId="{814A8352-2824-456D-A6C4-0F0918E06C9F}" dt="2019-03-01T14:23:23.138" v="1544" actId="20577"/>
          <ac:spMkLst>
            <pc:docMk/>
            <pc:sldMk cId="3058018193" sldId="548"/>
            <ac:spMk id="2" creationId="{94815C14-59BA-4F7E-A113-36DC0313063B}"/>
          </ac:spMkLst>
        </pc:spChg>
        <pc:spChg chg="mod">
          <ac:chgData name="Andy Dawson" userId="439f1389f21a368f" providerId="LiveId" clId="{814A8352-2824-456D-A6C4-0F0918E06C9F}" dt="2019-03-22T22:45:56.838" v="4497" actId="6549"/>
          <ac:spMkLst>
            <pc:docMk/>
            <pc:sldMk cId="3058018193" sldId="548"/>
            <ac:spMk id="3" creationId="{4C8D4B72-EA9B-45AC-B8B6-47A01AF9146E}"/>
          </ac:spMkLst>
        </pc:spChg>
      </pc:sldChg>
      <pc:sldChg chg="modSp add">
        <pc:chgData name="Andy Dawson" userId="439f1389f21a368f" providerId="LiveId" clId="{814A8352-2824-456D-A6C4-0F0918E06C9F}" dt="2019-03-22T22:46:21.631" v="4510" actId="20577"/>
        <pc:sldMkLst>
          <pc:docMk/>
          <pc:sldMk cId="1954899157" sldId="549"/>
        </pc:sldMkLst>
        <pc:spChg chg="mod">
          <ac:chgData name="Andy Dawson" userId="439f1389f21a368f" providerId="LiveId" clId="{814A8352-2824-456D-A6C4-0F0918E06C9F}" dt="2019-03-01T14:31:27.519" v="1847" actId="20577"/>
          <ac:spMkLst>
            <pc:docMk/>
            <pc:sldMk cId="1954899157" sldId="549"/>
            <ac:spMk id="2" creationId="{65B4B5A7-6DE2-4228-81B6-AB57E5CFCE2B}"/>
          </ac:spMkLst>
        </pc:spChg>
        <pc:spChg chg="mod">
          <ac:chgData name="Andy Dawson" userId="439f1389f21a368f" providerId="LiveId" clId="{814A8352-2824-456D-A6C4-0F0918E06C9F}" dt="2019-03-22T22:46:21.631" v="4510" actId="20577"/>
          <ac:spMkLst>
            <pc:docMk/>
            <pc:sldMk cId="1954899157" sldId="549"/>
            <ac:spMk id="3" creationId="{EFCBBF8C-452D-4CFC-8686-672DAF98BDF7}"/>
          </ac:spMkLst>
        </pc:spChg>
      </pc:sldChg>
      <pc:sldChg chg="addSp delSp modSp add">
        <pc:chgData name="Andy Dawson" userId="439f1389f21a368f" providerId="LiveId" clId="{814A8352-2824-456D-A6C4-0F0918E06C9F}" dt="2019-03-01T14:23:04.490" v="1498" actId="20577"/>
        <pc:sldMkLst>
          <pc:docMk/>
          <pc:sldMk cId="1282901615" sldId="550"/>
        </pc:sldMkLst>
        <pc:spChg chg="del">
          <ac:chgData name="Andy Dawson" userId="439f1389f21a368f" providerId="LiveId" clId="{814A8352-2824-456D-A6C4-0F0918E06C9F}" dt="2019-03-01T14:23:00.096" v="1486"/>
          <ac:spMkLst>
            <pc:docMk/>
            <pc:sldMk cId="1282901615" sldId="550"/>
            <ac:spMk id="2" creationId="{AF866B5E-3050-44B8-903E-C9D439DED50E}"/>
          </ac:spMkLst>
        </pc:spChg>
        <pc:spChg chg="del">
          <ac:chgData name="Andy Dawson" userId="439f1389f21a368f" providerId="LiveId" clId="{814A8352-2824-456D-A6C4-0F0918E06C9F}" dt="2019-03-01T14:23:00.096" v="1486"/>
          <ac:spMkLst>
            <pc:docMk/>
            <pc:sldMk cId="1282901615" sldId="550"/>
            <ac:spMk id="3" creationId="{E95F6CF4-DFCD-48EB-83D7-F760E53982A0}"/>
          </ac:spMkLst>
        </pc:spChg>
        <pc:spChg chg="add mod">
          <ac:chgData name="Andy Dawson" userId="439f1389f21a368f" providerId="LiveId" clId="{814A8352-2824-456D-A6C4-0F0918E06C9F}" dt="2019-03-01T14:23:04.490" v="1498" actId="20577"/>
          <ac:spMkLst>
            <pc:docMk/>
            <pc:sldMk cId="1282901615" sldId="550"/>
            <ac:spMk id="4" creationId="{52F9B870-25E9-434B-9756-502796739518}"/>
          </ac:spMkLst>
        </pc:spChg>
        <pc:spChg chg="add mod">
          <ac:chgData name="Andy Dawson" userId="439f1389f21a368f" providerId="LiveId" clId="{814A8352-2824-456D-A6C4-0F0918E06C9F}" dt="2019-03-01T14:23:00.096" v="1486"/>
          <ac:spMkLst>
            <pc:docMk/>
            <pc:sldMk cId="1282901615" sldId="550"/>
            <ac:spMk id="5" creationId="{0AB9428B-B730-45DC-90BB-B2ECA8D92A88}"/>
          </ac:spMkLst>
        </pc:spChg>
      </pc:sldChg>
      <pc:sldChg chg="modSp add">
        <pc:chgData name="Andy Dawson" userId="439f1389f21a368f" providerId="LiveId" clId="{814A8352-2824-456D-A6C4-0F0918E06C9F}" dt="2019-03-22T22:46:11.427" v="4499" actId="20577"/>
        <pc:sldMkLst>
          <pc:docMk/>
          <pc:sldMk cId="3650297376" sldId="551"/>
        </pc:sldMkLst>
        <pc:spChg chg="mod">
          <ac:chgData name="Andy Dawson" userId="439f1389f21a368f" providerId="LiveId" clId="{814A8352-2824-456D-A6C4-0F0918E06C9F}" dt="2019-03-01T14:28:59.491" v="1669" actId="20577"/>
          <ac:spMkLst>
            <pc:docMk/>
            <pc:sldMk cId="3650297376" sldId="551"/>
            <ac:spMk id="2" creationId="{D4A1CC96-05F7-4395-8F4E-35DC09C2756C}"/>
          </ac:spMkLst>
        </pc:spChg>
        <pc:spChg chg="mod">
          <ac:chgData name="Andy Dawson" userId="439f1389f21a368f" providerId="LiveId" clId="{814A8352-2824-456D-A6C4-0F0918E06C9F}" dt="2019-03-22T22:46:11.427" v="4499" actId="20577"/>
          <ac:spMkLst>
            <pc:docMk/>
            <pc:sldMk cId="3650297376" sldId="551"/>
            <ac:spMk id="3" creationId="{3601B932-3372-415F-A24F-0E2D637A824C}"/>
          </ac:spMkLst>
        </pc:spChg>
      </pc:sldChg>
      <pc:sldChg chg="addSp delSp modSp add">
        <pc:chgData name="Andy Dawson" userId="439f1389f21a368f" providerId="LiveId" clId="{814A8352-2824-456D-A6C4-0F0918E06C9F}" dt="2019-03-01T14:34:48.126" v="2099" actId="20577"/>
        <pc:sldMkLst>
          <pc:docMk/>
          <pc:sldMk cId="3623087503" sldId="552"/>
        </pc:sldMkLst>
        <pc:spChg chg="del">
          <ac:chgData name="Andy Dawson" userId="439f1389f21a368f" providerId="LiveId" clId="{814A8352-2824-456D-A6C4-0F0918E06C9F}" dt="2019-03-01T14:34:23.091" v="2048"/>
          <ac:spMkLst>
            <pc:docMk/>
            <pc:sldMk cId="3623087503" sldId="552"/>
            <ac:spMk id="2" creationId="{873BD2A7-2ED2-4790-9C24-26D21C2F1C5D}"/>
          </ac:spMkLst>
        </pc:spChg>
        <pc:spChg chg="del">
          <ac:chgData name="Andy Dawson" userId="439f1389f21a368f" providerId="LiveId" clId="{814A8352-2824-456D-A6C4-0F0918E06C9F}" dt="2019-03-01T14:34:23.091" v="2048"/>
          <ac:spMkLst>
            <pc:docMk/>
            <pc:sldMk cId="3623087503" sldId="552"/>
            <ac:spMk id="3" creationId="{A69D6058-E46B-40E8-A5E2-86D496D9495A}"/>
          </ac:spMkLst>
        </pc:spChg>
        <pc:spChg chg="add mod">
          <ac:chgData name="Andy Dawson" userId="439f1389f21a368f" providerId="LiveId" clId="{814A8352-2824-456D-A6C4-0F0918E06C9F}" dt="2019-03-01T14:34:48.126" v="2099" actId="20577"/>
          <ac:spMkLst>
            <pc:docMk/>
            <pc:sldMk cId="3623087503" sldId="552"/>
            <ac:spMk id="4" creationId="{C95BE542-2388-4B33-AC54-D960080CEA83}"/>
          </ac:spMkLst>
        </pc:spChg>
        <pc:spChg chg="add mod">
          <ac:chgData name="Andy Dawson" userId="439f1389f21a368f" providerId="LiveId" clId="{814A8352-2824-456D-A6C4-0F0918E06C9F}" dt="2019-03-01T14:34:23.091" v="2048"/>
          <ac:spMkLst>
            <pc:docMk/>
            <pc:sldMk cId="3623087503" sldId="552"/>
            <ac:spMk id="5" creationId="{2575A666-57ED-4A2D-A809-D6DA2B36F86D}"/>
          </ac:spMkLst>
        </pc:spChg>
      </pc:sldChg>
      <pc:sldChg chg="modSp add">
        <pc:chgData name="Andy Dawson" userId="439f1389f21a368f" providerId="LiveId" clId="{814A8352-2824-456D-A6C4-0F0918E06C9F}" dt="2019-03-01T14:35:49.348" v="2240"/>
        <pc:sldMkLst>
          <pc:docMk/>
          <pc:sldMk cId="2425500999" sldId="553"/>
        </pc:sldMkLst>
        <pc:spChg chg="mod">
          <ac:chgData name="Andy Dawson" userId="439f1389f21a368f" providerId="LiveId" clId="{814A8352-2824-456D-A6C4-0F0918E06C9F}" dt="2019-03-01T14:34:56.930" v="2125" actId="20577"/>
          <ac:spMkLst>
            <pc:docMk/>
            <pc:sldMk cId="2425500999" sldId="553"/>
            <ac:spMk id="2" creationId="{01F71B26-A2E0-4F52-8840-AE31520AF887}"/>
          </ac:spMkLst>
        </pc:spChg>
        <pc:spChg chg="mod">
          <ac:chgData name="Andy Dawson" userId="439f1389f21a368f" providerId="LiveId" clId="{814A8352-2824-456D-A6C4-0F0918E06C9F}" dt="2019-03-01T14:35:49.348" v="2240"/>
          <ac:spMkLst>
            <pc:docMk/>
            <pc:sldMk cId="2425500999" sldId="553"/>
            <ac:spMk id="3" creationId="{DFD91AA7-086A-4E47-BB19-E594084A433D}"/>
          </ac:spMkLst>
        </pc:spChg>
      </pc:sldChg>
      <pc:sldChg chg="modSp add">
        <pc:chgData name="Andy Dawson" userId="439f1389f21a368f" providerId="LiveId" clId="{814A8352-2824-456D-A6C4-0F0918E06C9F}" dt="2019-03-01T14:39:48.214" v="2364" actId="5793"/>
        <pc:sldMkLst>
          <pc:docMk/>
          <pc:sldMk cId="2819687402" sldId="554"/>
        </pc:sldMkLst>
        <pc:spChg chg="mod">
          <ac:chgData name="Andy Dawson" userId="439f1389f21a368f" providerId="LiveId" clId="{814A8352-2824-456D-A6C4-0F0918E06C9F}" dt="2019-03-01T14:37:46.603" v="2310" actId="5793"/>
          <ac:spMkLst>
            <pc:docMk/>
            <pc:sldMk cId="2819687402" sldId="554"/>
            <ac:spMk id="2" creationId="{9319CF30-319F-4EEE-A871-68FC2696C89E}"/>
          </ac:spMkLst>
        </pc:spChg>
        <pc:spChg chg="mod">
          <ac:chgData name="Andy Dawson" userId="439f1389f21a368f" providerId="LiveId" clId="{814A8352-2824-456D-A6C4-0F0918E06C9F}" dt="2019-03-01T14:39:48.214" v="2364" actId="5793"/>
          <ac:spMkLst>
            <pc:docMk/>
            <pc:sldMk cId="2819687402" sldId="554"/>
            <ac:spMk id="3" creationId="{2A15967F-744B-465E-9ABE-D6601A324FBF}"/>
          </ac:spMkLst>
        </pc:spChg>
      </pc:sldChg>
      <pc:sldChg chg="addSp delSp modSp add">
        <pc:chgData name="Andy Dawson" userId="439f1389f21a368f" providerId="LiveId" clId="{814A8352-2824-456D-A6C4-0F0918E06C9F}" dt="2019-03-01T14:36:11.597" v="2253" actId="20577"/>
        <pc:sldMkLst>
          <pc:docMk/>
          <pc:sldMk cId="2441330766" sldId="555"/>
        </pc:sldMkLst>
        <pc:spChg chg="del">
          <ac:chgData name="Andy Dawson" userId="439f1389f21a368f" providerId="LiveId" clId="{814A8352-2824-456D-A6C4-0F0918E06C9F}" dt="2019-03-01T14:36:07.196" v="2243"/>
          <ac:spMkLst>
            <pc:docMk/>
            <pc:sldMk cId="2441330766" sldId="555"/>
            <ac:spMk id="2" creationId="{61C24A23-E475-4217-A525-F23D1B06246D}"/>
          </ac:spMkLst>
        </pc:spChg>
        <pc:spChg chg="del">
          <ac:chgData name="Andy Dawson" userId="439f1389f21a368f" providerId="LiveId" clId="{814A8352-2824-456D-A6C4-0F0918E06C9F}" dt="2019-03-01T14:36:07.196" v="2243"/>
          <ac:spMkLst>
            <pc:docMk/>
            <pc:sldMk cId="2441330766" sldId="555"/>
            <ac:spMk id="3" creationId="{0E6CF1C5-FAA9-4C6E-98D2-D8107872F268}"/>
          </ac:spMkLst>
        </pc:spChg>
        <pc:spChg chg="add mod">
          <ac:chgData name="Andy Dawson" userId="439f1389f21a368f" providerId="LiveId" clId="{814A8352-2824-456D-A6C4-0F0918E06C9F}" dt="2019-03-01T14:36:11.597" v="2253" actId="20577"/>
          <ac:spMkLst>
            <pc:docMk/>
            <pc:sldMk cId="2441330766" sldId="555"/>
            <ac:spMk id="4" creationId="{762D5AD4-F095-44BC-B517-0DC2F034C34B}"/>
          </ac:spMkLst>
        </pc:spChg>
        <pc:spChg chg="add mod">
          <ac:chgData name="Andy Dawson" userId="439f1389f21a368f" providerId="LiveId" clId="{814A8352-2824-456D-A6C4-0F0918E06C9F}" dt="2019-03-01T14:36:07.196" v="2243"/>
          <ac:spMkLst>
            <pc:docMk/>
            <pc:sldMk cId="2441330766" sldId="555"/>
            <ac:spMk id="5" creationId="{DDDEF76D-1D2E-427C-B517-995153897BEA}"/>
          </ac:spMkLst>
        </pc:spChg>
      </pc:sldChg>
      <pc:sldChg chg="modSp add">
        <pc:chgData name="Andy Dawson" userId="439f1389f21a368f" providerId="LiveId" clId="{814A8352-2824-456D-A6C4-0F0918E06C9F}" dt="2019-03-01T14:42:58.277" v="2418" actId="5793"/>
        <pc:sldMkLst>
          <pc:docMk/>
          <pc:sldMk cId="3723200156" sldId="557"/>
        </pc:sldMkLst>
        <pc:spChg chg="mod">
          <ac:chgData name="Andy Dawson" userId="439f1389f21a368f" providerId="LiveId" clId="{814A8352-2824-456D-A6C4-0F0918E06C9F}" dt="2019-03-01T14:42:27.537" v="2413"/>
          <ac:spMkLst>
            <pc:docMk/>
            <pc:sldMk cId="3723200156" sldId="557"/>
            <ac:spMk id="2" creationId="{1FE5BE64-151C-4EC3-8149-EEBBA8081A45}"/>
          </ac:spMkLst>
        </pc:spChg>
        <pc:spChg chg="mod">
          <ac:chgData name="Andy Dawson" userId="439f1389f21a368f" providerId="LiveId" clId="{814A8352-2824-456D-A6C4-0F0918E06C9F}" dt="2019-03-01T14:42:58.277" v="2418" actId="5793"/>
          <ac:spMkLst>
            <pc:docMk/>
            <pc:sldMk cId="3723200156" sldId="557"/>
            <ac:spMk id="3" creationId="{711D595E-EB91-45B4-8BE2-3BCC41D5B36B}"/>
          </ac:spMkLst>
        </pc:spChg>
      </pc:sldChg>
      <pc:sldChg chg="addSp delSp modSp add">
        <pc:chgData name="Andy Dawson" userId="439f1389f21a368f" providerId="LiveId" clId="{814A8352-2824-456D-A6C4-0F0918E06C9F}" dt="2019-03-01T14:45:09.593" v="2427" actId="20577"/>
        <pc:sldMkLst>
          <pc:docMk/>
          <pc:sldMk cId="2750080604" sldId="558"/>
        </pc:sldMkLst>
        <pc:spChg chg="del">
          <ac:chgData name="Andy Dawson" userId="439f1389f21a368f" providerId="LiveId" clId="{814A8352-2824-456D-A6C4-0F0918E06C9F}" dt="2019-03-01T14:45:06.611" v="2422"/>
          <ac:spMkLst>
            <pc:docMk/>
            <pc:sldMk cId="2750080604" sldId="558"/>
            <ac:spMk id="2" creationId="{7E55C351-D62A-45FB-AE83-4261066B4036}"/>
          </ac:spMkLst>
        </pc:spChg>
        <pc:spChg chg="del">
          <ac:chgData name="Andy Dawson" userId="439f1389f21a368f" providerId="LiveId" clId="{814A8352-2824-456D-A6C4-0F0918E06C9F}" dt="2019-03-01T14:45:06.611" v="2422"/>
          <ac:spMkLst>
            <pc:docMk/>
            <pc:sldMk cId="2750080604" sldId="558"/>
            <ac:spMk id="3" creationId="{BF220203-ADC6-4EB4-8BD4-A71B789624B6}"/>
          </ac:spMkLst>
        </pc:spChg>
        <pc:spChg chg="add mod">
          <ac:chgData name="Andy Dawson" userId="439f1389f21a368f" providerId="LiveId" clId="{814A8352-2824-456D-A6C4-0F0918E06C9F}" dt="2019-03-01T14:45:09.593" v="2427" actId="20577"/>
          <ac:spMkLst>
            <pc:docMk/>
            <pc:sldMk cId="2750080604" sldId="558"/>
            <ac:spMk id="4" creationId="{A2E50830-CCAD-40D9-8F4E-29C8DB9A4B1A}"/>
          </ac:spMkLst>
        </pc:spChg>
        <pc:spChg chg="add mod">
          <ac:chgData name="Andy Dawson" userId="439f1389f21a368f" providerId="LiveId" clId="{814A8352-2824-456D-A6C4-0F0918E06C9F}" dt="2019-03-01T14:45:06.611" v="2422"/>
          <ac:spMkLst>
            <pc:docMk/>
            <pc:sldMk cId="2750080604" sldId="558"/>
            <ac:spMk id="5" creationId="{0E9515B5-4C8D-411F-ABB7-BE7F9BDF47C2}"/>
          </ac:spMkLst>
        </pc:spChg>
      </pc:sldChg>
      <pc:sldChg chg="modSp add">
        <pc:chgData name="Andy Dawson" userId="439f1389f21a368f" providerId="LiveId" clId="{814A8352-2824-456D-A6C4-0F0918E06C9F}" dt="2019-03-01T14:46:46.367" v="2703" actId="20577"/>
        <pc:sldMkLst>
          <pc:docMk/>
          <pc:sldMk cId="2743915109" sldId="559"/>
        </pc:sldMkLst>
        <pc:spChg chg="mod">
          <ac:chgData name="Andy Dawson" userId="439f1389f21a368f" providerId="LiveId" clId="{814A8352-2824-456D-A6C4-0F0918E06C9F}" dt="2019-03-01T14:45:23.313" v="2432" actId="20577"/>
          <ac:spMkLst>
            <pc:docMk/>
            <pc:sldMk cId="2743915109" sldId="559"/>
            <ac:spMk id="2" creationId="{50691265-196A-4F34-A05F-B34A83F81F84}"/>
          </ac:spMkLst>
        </pc:spChg>
        <pc:spChg chg="mod">
          <ac:chgData name="Andy Dawson" userId="439f1389f21a368f" providerId="LiveId" clId="{814A8352-2824-456D-A6C4-0F0918E06C9F}" dt="2019-03-01T14:46:46.367" v="2703" actId="20577"/>
          <ac:spMkLst>
            <pc:docMk/>
            <pc:sldMk cId="2743915109" sldId="559"/>
            <ac:spMk id="3" creationId="{AE61E31C-3F3C-4F39-8672-9F89CB6C3629}"/>
          </ac:spMkLst>
        </pc:spChg>
      </pc:sldChg>
      <pc:sldChg chg="modSp add">
        <pc:chgData name="Andy Dawson" userId="439f1389f21a368f" providerId="LiveId" clId="{814A8352-2824-456D-A6C4-0F0918E06C9F}" dt="2019-03-01T14:53:27.004" v="2831" actId="20577"/>
        <pc:sldMkLst>
          <pc:docMk/>
          <pc:sldMk cId="2358539360" sldId="560"/>
        </pc:sldMkLst>
        <pc:spChg chg="mod">
          <ac:chgData name="Andy Dawson" userId="439f1389f21a368f" providerId="LiveId" clId="{814A8352-2824-456D-A6C4-0F0918E06C9F}" dt="2019-03-01T14:48:07.780" v="2760" actId="5793"/>
          <ac:spMkLst>
            <pc:docMk/>
            <pc:sldMk cId="2358539360" sldId="560"/>
            <ac:spMk id="2" creationId="{47E7FF88-D5A6-4142-8146-9E95C4D1DC02}"/>
          </ac:spMkLst>
        </pc:spChg>
        <pc:spChg chg="mod">
          <ac:chgData name="Andy Dawson" userId="439f1389f21a368f" providerId="LiveId" clId="{814A8352-2824-456D-A6C4-0F0918E06C9F}" dt="2019-03-01T14:53:27.004" v="2831" actId="20577"/>
          <ac:spMkLst>
            <pc:docMk/>
            <pc:sldMk cId="2358539360" sldId="560"/>
            <ac:spMk id="3" creationId="{15C0CCF3-CC57-435D-B3E9-DD75B3313B2E}"/>
          </ac:spMkLst>
        </pc:spChg>
      </pc:sldChg>
      <pc:sldChg chg="modSp add">
        <pc:chgData name="Andy Dawson" userId="439f1389f21a368f" providerId="LiveId" clId="{814A8352-2824-456D-A6C4-0F0918E06C9F}" dt="2019-03-01T14:54:56.725" v="2911" actId="27636"/>
        <pc:sldMkLst>
          <pc:docMk/>
          <pc:sldMk cId="1302010736" sldId="561"/>
        </pc:sldMkLst>
        <pc:spChg chg="mod">
          <ac:chgData name="Andy Dawson" userId="439f1389f21a368f" providerId="LiveId" clId="{814A8352-2824-456D-A6C4-0F0918E06C9F}" dt="2019-03-01T14:53:45.417" v="2868" actId="20577"/>
          <ac:spMkLst>
            <pc:docMk/>
            <pc:sldMk cId="1302010736" sldId="561"/>
            <ac:spMk id="2" creationId="{AFDD830A-67C9-472E-B586-6B4BCF86BB25}"/>
          </ac:spMkLst>
        </pc:spChg>
        <pc:spChg chg="mod">
          <ac:chgData name="Andy Dawson" userId="439f1389f21a368f" providerId="LiveId" clId="{814A8352-2824-456D-A6C4-0F0918E06C9F}" dt="2019-03-01T14:54:56.725" v="2911" actId="27636"/>
          <ac:spMkLst>
            <pc:docMk/>
            <pc:sldMk cId="1302010736" sldId="561"/>
            <ac:spMk id="3" creationId="{E89AF829-19EF-482D-98C6-8D88B5111D51}"/>
          </ac:spMkLst>
        </pc:spChg>
      </pc:sldChg>
      <pc:sldChg chg="modSp add">
        <pc:chgData name="Andy Dawson" userId="439f1389f21a368f" providerId="LiveId" clId="{814A8352-2824-456D-A6C4-0F0918E06C9F}" dt="2019-03-01T14:55:58.941" v="2960" actId="20577"/>
        <pc:sldMkLst>
          <pc:docMk/>
          <pc:sldMk cId="409081264" sldId="562"/>
        </pc:sldMkLst>
        <pc:spChg chg="mod">
          <ac:chgData name="Andy Dawson" userId="439f1389f21a368f" providerId="LiveId" clId="{814A8352-2824-456D-A6C4-0F0918E06C9F}" dt="2019-03-01T14:55:07.953" v="2933" actId="20577"/>
          <ac:spMkLst>
            <pc:docMk/>
            <pc:sldMk cId="409081264" sldId="562"/>
            <ac:spMk id="2" creationId="{3E633EAE-41AE-4AAA-98B7-2808A168476B}"/>
          </ac:spMkLst>
        </pc:spChg>
        <pc:spChg chg="mod">
          <ac:chgData name="Andy Dawson" userId="439f1389f21a368f" providerId="LiveId" clId="{814A8352-2824-456D-A6C4-0F0918E06C9F}" dt="2019-03-01T14:55:58.941" v="2960" actId="20577"/>
          <ac:spMkLst>
            <pc:docMk/>
            <pc:sldMk cId="409081264" sldId="562"/>
            <ac:spMk id="3" creationId="{7E56C57D-E6B9-41E0-80BC-BCDED7C062E6}"/>
          </ac:spMkLst>
        </pc:spChg>
      </pc:sldChg>
      <pc:sldChg chg="modSp add">
        <pc:chgData name="Andy Dawson" userId="439f1389f21a368f" providerId="LiveId" clId="{814A8352-2824-456D-A6C4-0F0918E06C9F}" dt="2019-03-01T14:57:24.118" v="3028" actId="20577"/>
        <pc:sldMkLst>
          <pc:docMk/>
          <pc:sldMk cId="2029034126" sldId="563"/>
        </pc:sldMkLst>
        <pc:spChg chg="mod">
          <ac:chgData name="Andy Dawson" userId="439f1389f21a368f" providerId="LiveId" clId="{814A8352-2824-456D-A6C4-0F0918E06C9F}" dt="2019-03-01T14:56:46.099" v="3001" actId="5793"/>
          <ac:spMkLst>
            <pc:docMk/>
            <pc:sldMk cId="2029034126" sldId="563"/>
            <ac:spMk id="2" creationId="{003A3879-7506-4183-9A9E-9DFF6E647B1E}"/>
          </ac:spMkLst>
        </pc:spChg>
        <pc:spChg chg="mod">
          <ac:chgData name="Andy Dawson" userId="439f1389f21a368f" providerId="LiveId" clId="{814A8352-2824-456D-A6C4-0F0918E06C9F}" dt="2019-03-01T14:57:24.118" v="3028" actId="20577"/>
          <ac:spMkLst>
            <pc:docMk/>
            <pc:sldMk cId="2029034126" sldId="563"/>
            <ac:spMk id="3" creationId="{07A6C944-5E5A-4ABA-8625-0EBFC321FFC0}"/>
          </ac:spMkLst>
        </pc:spChg>
      </pc:sldChg>
      <pc:sldChg chg="addSp delSp modSp add">
        <pc:chgData name="Andy Dawson" userId="439f1389f21a368f" providerId="LiveId" clId="{814A8352-2824-456D-A6C4-0F0918E06C9F}" dt="2019-03-01T15:19:36.240" v="3198" actId="20577"/>
        <pc:sldMkLst>
          <pc:docMk/>
          <pc:sldMk cId="2171425007" sldId="564"/>
        </pc:sldMkLst>
        <pc:spChg chg="del">
          <ac:chgData name="Andy Dawson" userId="439f1389f21a368f" providerId="LiveId" clId="{814A8352-2824-456D-A6C4-0F0918E06C9F}" dt="2019-03-01T15:19:30.913" v="3173"/>
          <ac:spMkLst>
            <pc:docMk/>
            <pc:sldMk cId="2171425007" sldId="564"/>
            <ac:spMk id="2" creationId="{95180FB6-6C98-4B73-8E24-7953B9FEC9A3}"/>
          </ac:spMkLst>
        </pc:spChg>
        <pc:spChg chg="del">
          <ac:chgData name="Andy Dawson" userId="439f1389f21a368f" providerId="LiveId" clId="{814A8352-2824-456D-A6C4-0F0918E06C9F}" dt="2019-03-01T15:19:30.913" v="3173"/>
          <ac:spMkLst>
            <pc:docMk/>
            <pc:sldMk cId="2171425007" sldId="564"/>
            <ac:spMk id="3" creationId="{EC5638BF-2961-49C2-92C2-C0C7CCEAC580}"/>
          </ac:spMkLst>
        </pc:spChg>
        <pc:spChg chg="add mod">
          <ac:chgData name="Andy Dawson" userId="439f1389f21a368f" providerId="LiveId" clId="{814A8352-2824-456D-A6C4-0F0918E06C9F}" dt="2019-03-01T15:19:36.240" v="3198" actId="20577"/>
          <ac:spMkLst>
            <pc:docMk/>
            <pc:sldMk cId="2171425007" sldId="564"/>
            <ac:spMk id="4" creationId="{F868C38D-833B-4F9C-B1E2-113A987C8696}"/>
          </ac:spMkLst>
        </pc:spChg>
        <pc:spChg chg="add mod">
          <ac:chgData name="Andy Dawson" userId="439f1389f21a368f" providerId="LiveId" clId="{814A8352-2824-456D-A6C4-0F0918E06C9F}" dt="2019-03-01T15:19:30.913" v="3173"/>
          <ac:spMkLst>
            <pc:docMk/>
            <pc:sldMk cId="2171425007" sldId="564"/>
            <ac:spMk id="5" creationId="{45ACC2DA-3B76-4232-9586-BFD4D7DEF070}"/>
          </ac:spMkLst>
        </pc:spChg>
      </pc:sldChg>
      <pc:sldChg chg="modSp add">
        <pc:chgData name="Andy Dawson" userId="439f1389f21a368f" providerId="LiveId" clId="{814A8352-2824-456D-A6C4-0F0918E06C9F}" dt="2019-03-01T15:34:24.227" v="3458" actId="20577"/>
        <pc:sldMkLst>
          <pc:docMk/>
          <pc:sldMk cId="198193485" sldId="565"/>
        </pc:sldMkLst>
        <pc:spChg chg="mod">
          <ac:chgData name="Andy Dawson" userId="439f1389f21a368f" providerId="LiveId" clId="{814A8352-2824-456D-A6C4-0F0918E06C9F}" dt="2019-03-01T15:19:42.347" v="3221" actId="20577"/>
          <ac:spMkLst>
            <pc:docMk/>
            <pc:sldMk cId="198193485" sldId="565"/>
            <ac:spMk id="2" creationId="{C72E1A1A-0642-418A-B631-0DEC2F91FC7E}"/>
          </ac:spMkLst>
        </pc:spChg>
        <pc:spChg chg="mod">
          <ac:chgData name="Andy Dawson" userId="439f1389f21a368f" providerId="LiveId" clId="{814A8352-2824-456D-A6C4-0F0918E06C9F}" dt="2019-03-01T15:34:24.227" v="3458" actId="20577"/>
          <ac:spMkLst>
            <pc:docMk/>
            <pc:sldMk cId="198193485" sldId="565"/>
            <ac:spMk id="3" creationId="{A3A89A69-95DA-4E98-AFFD-59584B63ED8D}"/>
          </ac:spMkLst>
        </pc:spChg>
      </pc:sldChg>
      <pc:sldChg chg="modSp add">
        <pc:chgData name="Andy Dawson" userId="439f1389f21a368f" providerId="LiveId" clId="{814A8352-2824-456D-A6C4-0F0918E06C9F}" dt="2019-03-01T15:35:45.847" v="3512" actId="20577"/>
        <pc:sldMkLst>
          <pc:docMk/>
          <pc:sldMk cId="949063462" sldId="566"/>
        </pc:sldMkLst>
        <pc:spChg chg="mod">
          <ac:chgData name="Andy Dawson" userId="439f1389f21a368f" providerId="LiveId" clId="{814A8352-2824-456D-A6C4-0F0918E06C9F}" dt="2019-03-01T15:34:35.329" v="3485" actId="20577"/>
          <ac:spMkLst>
            <pc:docMk/>
            <pc:sldMk cId="949063462" sldId="566"/>
            <ac:spMk id="2" creationId="{6941453E-2B58-4FC2-B4B9-2B7B12A6EBDD}"/>
          </ac:spMkLst>
        </pc:spChg>
        <pc:spChg chg="mod">
          <ac:chgData name="Andy Dawson" userId="439f1389f21a368f" providerId="LiveId" clId="{814A8352-2824-456D-A6C4-0F0918E06C9F}" dt="2019-03-01T15:35:45.847" v="3512" actId="20577"/>
          <ac:spMkLst>
            <pc:docMk/>
            <pc:sldMk cId="949063462" sldId="566"/>
            <ac:spMk id="3" creationId="{18604159-322C-4194-A20B-472912CBB675}"/>
          </ac:spMkLst>
        </pc:spChg>
      </pc:sldChg>
      <pc:sldChg chg="modSp add">
        <pc:chgData name="Andy Dawson" userId="439f1389f21a368f" providerId="LiveId" clId="{814A8352-2824-456D-A6C4-0F0918E06C9F}" dt="2019-03-01T15:37:20.920" v="3788" actId="20577"/>
        <pc:sldMkLst>
          <pc:docMk/>
          <pc:sldMk cId="3625156884" sldId="567"/>
        </pc:sldMkLst>
        <pc:spChg chg="mod">
          <ac:chgData name="Andy Dawson" userId="439f1389f21a368f" providerId="LiveId" clId="{814A8352-2824-456D-A6C4-0F0918E06C9F}" dt="2019-03-01T15:35:58.854" v="3533" actId="20577"/>
          <ac:spMkLst>
            <pc:docMk/>
            <pc:sldMk cId="3625156884" sldId="567"/>
            <ac:spMk id="2" creationId="{CEFD187D-5650-40FD-89B5-39FC4E72D003}"/>
          </ac:spMkLst>
        </pc:spChg>
        <pc:spChg chg="mod">
          <ac:chgData name="Andy Dawson" userId="439f1389f21a368f" providerId="LiveId" clId="{814A8352-2824-456D-A6C4-0F0918E06C9F}" dt="2019-03-01T15:37:20.920" v="3788" actId="20577"/>
          <ac:spMkLst>
            <pc:docMk/>
            <pc:sldMk cId="3625156884" sldId="567"/>
            <ac:spMk id="3" creationId="{06A58663-8B53-48D7-9E8D-2B6D29DFBC38}"/>
          </ac:spMkLst>
        </pc:spChg>
      </pc:sldChg>
      <pc:sldChg chg="addSp modSp add">
        <pc:chgData name="Andy Dawson" userId="439f1389f21a368f" providerId="LiveId" clId="{814A8352-2824-456D-A6C4-0F0918E06C9F}" dt="2019-03-01T16:13:41.712" v="3868" actId="20577"/>
        <pc:sldMkLst>
          <pc:docMk/>
          <pc:sldMk cId="1488180908" sldId="568"/>
        </pc:sldMkLst>
        <pc:spChg chg="mod">
          <ac:chgData name="Andy Dawson" userId="439f1389f21a368f" providerId="LiveId" clId="{814A8352-2824-456D-A6C4-0F0918E06C9F}" dt="2019-03-01T16:13:41.712" v="3868" actId="20577"/>
          <ac:spMkLst>
            <pc:docMk/>
            <pc:sldMk cId="1488180908" sldId="568"/>
            <ac:spMk id="2" creationId="{5E8F94B0-845D-42B4-B832-85B6FBEB5765}"/>
          </ac:spMkLst>
        </pc:spChg>
        <pc:picChg chg="add mod">
          <ac:chgData name="Andy Dawson" userId="439f1389f21a368f" providerId="LiveId" clId="{814A8352-2824-456D-A6C4-0F0918E06C9F}" dt="2019-03-01T16:13:32.931" v="3839" actId="1036"/>
          <ac:picMkLst>
            <pc:docMk/>
            <pc:sldMk cId="1488180908" sldId="568"/>
            <ac:picMk id="4" creationId="{16E76BE4-3D96-448D-A10A-4E6B30258A50}"/>
          </ac:picMkLst>
        </pc:picChg>
      </pc:sldChg>
      <pc:sldChg chg="addSp modSp add">
        <pc:chgData name="Andy Dawson" userId="439f1389f21a368f" providerId="LiveId" clId="{814A8352-2824-456D-A6C4-0F0918E06C9F}" dt="2019-03-01T17:57:55.280" v="3902" actId="20577"/>
        <pc:sldMkLst>
          <pc:docMk/>
          <pc:sldMk cId="2522939675" sldId="569"/>
        </pc:sldMkLst>
        <pc:spChg chg="mod">
          <ac:chgData name="Andy Dawson" userId="439f1389f21a368f" providerId="LiveId" clId="{814A8352-2824-456D-A6C4-0F0918E06C9F}" dt="2019-03-01T17:57:55.280" v="3902" actId="20577"/>
          <ac:spMkLst>
            <pc:docMk/>
            <pc:sldMk cId="2522939675" sldId="569"/>
            <ac:spMk id="2" creationId="{EF9BBF0A-84C3-4F7F-91A0-BD3E6377A7CD}"/>
          </ac:spMkLst>
        </pc:spChg>
        <pc:picChg chg="add mod">
          <ac:chgData name="Andy Dawson" userId="439f1389f21a368f" providerId="LiveId" clId="{814A8352-2824-456D-A6C4-0F0918E06C9F}" dt="2019-03-01T17:57:37.153" v="3894" actId="1076"/>
          <ac:picMkLst>
            <pc:docMk/>
            <pc:sldMk cId="2522939675" sldId="569"/>
            <ac:picMk id="4" creationId="{25EAE5AC-26D9-4A8D-A8BA-A393A2B817DA}"/>
          </ac:picMkLst>
        </pc:picChg>
        <pc:picChg chg="add mod">
          <ac:chgData name="Andy Dawson" userId="439f1389f21a368f" providerId="LiveId" clId="{814A8352-2824-456D-A6C4-0F0918E06C9F}" dt="2019-03-01T17:57:39.749" v="3895" actId="1076"/>
          <ac:picMkLst>
            <pc:docMk/>
            <pc:sldMk cId="2522939675" sldId="569"/>
            <ac:picMk id="5" creationId="{31753D95-417A-443E-B4AC-C5A6A3CD2CC3}"/>
          </ac:picMkLst>
        </pc:picChg>
      </pc:sldChg>
      <pc:sldChg chg="modSp add">
        <pc:chgData name="Andy Dawson" userId="439f1389f21a368f" providerId="LiveId" clId="{814A8352-2824-456D-A6C4-0F0918E06C9F}" dt="2019-03-01T18:12:40.068" v="4108" actId="20577"/>
        <pc:sldMkLst>
          <pc:docMk/>
          <pc:sldMk cId="2065104604" sldId="571"/>
        </pc:sldMkLst>
        <pc:spChg chg="mod">
          <ac:chgData name="Andy Dawson" userId="439f1389f21a368f" providerId="LiveId" clId="{814A8352-2824-456D-A6C4-0F0918E06C9F}" dt="2019-03-01T18:12:40.068" v="4108" actId="20577"/>
          <ac:spMkLst>
            <pc:docMk/>
            <pc:sldMk cId="2065104604" sldId="571"/>
            <ac:spMk id="3" creationId="{A07342A7-7916-4B84-A4EF-49966407F450}"/>
          </ac:spMkLst>
        </pc:spChg>
      </pc:sldChg>
      <pc:sldChg chg="addSp modSp add">
        <pc:chgData name="Andy Dawson" userId="439f1389f21a368f" providerId="LiveId" clId="{814A8352-2824-456D-A6C4-0F0918E06C9F}" dt="2019-03-01T18:14:30.886" v="4120" actId="1076"/>
        <pc:sldMkLst>
          <pc:docMk/>
          <pc:sldMk cId="1154789392" sldId="572"/>
        </pc:sldMkLst>
        <pc:spChg chg="mod">
          <ac:chgData name="Andy Dawson" userId="439f1389f21a368f" providerId="LiveId" clId="{814A8352-2824-456D-A6C4-0F0918E06C9F}" dt="2019-03-01T18:14:20.260" v="4116" actId="20577"/>
          <ac:spMkLst>
            <pc:docMk/>
            <pc:sldMk cId="1154789392" sldId="572"/>
            <ac:spMk id="2" creationId="{40A7161C-C616-4C57-A6BD-9D2ED375D10E}"/>
          </ac:spMkLst>
        </pc:spChg>
        <pc:picChg chg="add mod">
          <ac:chgData name="Andy Dawson" userId="439f1389f21a368f" providerId="LiveId" clId="{814A8352-2824-456D-A6C4-0F0918E06C9F}" dt="2019-03-01T18:14:30.886" v="4120" actId="1076"/>
          <ac:picMkLst>
            <pc:docMk/>
            <pc:sldMk cId="1154789392" sldId="572"/>
            <ac:picMk id="4" creationId="{0916F352-AB88-4CB6-997B-449369F115EF}"/>
          </ac:picMkLst>
        </pc:picChg>
      </pc:sldChg>
      <pc:sldChg chg="modSp add">
        <pc:chgData name="Andy Dawson" userId="439f1389f21a368f" providerId="LiveId" clId="{814A8352-2824-456D-A6C4-0F0918E06C9F}" dt="2019-03-22T22:43:43.466" v="4444" actId="20577"/>
        <pc:sldMkLst>
          <pc:docMk/>
          <pc:sldMk cId="532675942" sldId="573"/>
        </pc:sldMkLst>
        <pc:spChg chg="mod">
          <ac:chgData name="Andy Dawson" userId="439f1389f21a368f" providerId="LiveId" clId="{814A8352-2824-456D-A6C4-0F0918E06C9F}" dt="2019-03-22T22:42:46.904" v="4143" actId="5793"/>
          <ac:spMkLst>
            <pc:docMk/>
            <pc:sldMk cId="532675942" sldId="573"/>
            <ac:spMk id="2" creationId="{4C2A18AA-CA38-4388-82F8-B98B1AF60359}"/>
          </ac:spMkLst>
        </pc:spChg>
        <pc:spChg chg="mod">
          <ac:chgData name="Andy Dawson" userId="439f1389f21a368f" providerId="LiveId" clId="{814A8352-2824-456D-A6C4-0F0918E06C9F}" dt="2019-03-22T22:43:43.466" v="4444" actId="20577"/>
          <ac:spMkLst>
            <pc:docMk/>
            <pc:sldMk cId="532675942" sldId="573"/>
            <ac:spMk id="3" creationId="{AB6FCACF-7D32-4DF1-B931-13CA485117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15/11/2019</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15/11/2019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 told you that you have to do everything yourself!</a:t>
            </a:r>
          </a:p>
          <a:p>
            <a:endParaRPr lang="en-GB" dirty="0"/>
          </a:p>
        </p:txBody>
      </p:sp>
      <p:sp>
        <p:nvSpPr>
          <p:cNvPr id="4" name="Slide Number Placeholder 3"/>
          <p:cNvSpPr>
            <a:spLocks noGrp="1"/>
          </p:cNvSpPr>
          <p:nvPr>
            <p:ph type="sldNum" sz="quarter" idx="10"/>
          </p:nvPr>
        </p:nvSpPr>
        <p:spPr/>
        <p:txBody>
          <a:bodyPr/>
          <a:lstStyle/>
          <a:p>
            <a:fld id="{CC531B9F-8AD3-40C2-8D8B-ED43169664DA}" type="slidenum">
              <a:rPr lang="en-GB" smtClean="0"/>
              <a:t>12</a:t>
            </a:fld>
            <a:endParaRPr lang="en-GB"/>
          </a:p>
        </p:txBody>
      </p:sp>
    </p:spTree>
    <p:extLst>
      <p:ext uri="{BB962C8B-B14F-4D97-AF65-F5344CB8AC3E}">
        <p14:creationId xmlns:p14="http://schemas.microsoft.com/office/powerpoint/2010/main" val="85442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seen weirdness around access to the _</a:t>
            </a:r>
            <a:r>
              <a:rPr lang="en-GB" dirty="0" err="1"/>
              <a:t>cts</a:t>
            </a:r>
            <a:r>
              <a:rPr lang="en-GB" dirty="0"/>
              <a:t> folder particularly. Needing to change to /sites/CS/_</a:t>
            </a:r>
            <a:r>
              <a:rPr lang="en-GB" dirty="0" err="1"/>
              <a:t>cts</a:t>
            </a:r>
            <a:endParaRPr lang="en-GB" dirty="0"/>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30</a:t>
            </a:fld>
            <a:endParaRPr lang="en-GB"/>
          </a:p>
        </p:txBody>
      </p:sp>
    </p:spTree>
    <p:extLst>
      <p:ext uri="{BB962C8B-B14F-4D97-AF65-F5344CB8AC3E}">
        <p14:creationId xmlns:p14="http://schemas.microsoft.com/office/powerpoint/2010/main" val="56652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50" Type="http://schemas.microsoft.com/office/2007/relationships/hdphoto" Target="../media/hdphoto7.wdp"/><Relationship Id="rId55" Type="http://schemas.openxmlformats.org/officeDocument/2006/relationships/image" Target="../media/image99.png"/><Relationship Id="rId63" Type="http://schemas.openxmlformats.org/officeDocument/2006/relationships/image" Target="../media/image105.png"/><Relationship Id="rId7" Type="http://schemas.openxmlformats.org/officeDocument/2006/relationships/image" Target="../media/image57.png"/><Relationship Id="rId2" Type="http://schemas.openxmlformats.org/officeDocument/2006/relationships/image" Target="../media/image53.png"/><Relationship Id="rId16" Type="http://schemas.openxmlformats.org/officeDocument/2006/relationships/image" Target="../media/image64.png"/><Relationship Id="rId29" Type="http://schemas.openxmlformats.org/officeDocument/2006/relationships/image" Target="../media/image76.png"/><Relationship Id="rId11" Type="http://schemas.openxmlformats.org/officeDocument/2006/relationships/image" Target="../media/image60.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jpeg"/><Relationship Id="rId45" Type="http://schemas.openxmlformats.org/officeDocument/2006/relationships/image" Target="../media/image92.svg"/><Relationship Id="rId53" Type="http://schemas.microsoft.com/office/2007/relationships/hdphoto" Target="../media/hdphoto8.wdp"/><Relationship Id="rId58" Type="http://schemas.openxmlformats.org/officeDocument/2006/relationships/image" Target="../media/image102.png"/><Relationship Id="rId66" Type="http://schemas.microsoft.com/office/2007/relationships/hdphoto" Target="../media/hdphoto11.wdp"/><Relationship Id="rId5" Type="http://schemas.openxmlformats.org/officeDocument/2006/relationships/image" Target="../media/image55.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svg"/><Relationship Id="rId43" Type="http://schemas.openxmlformats.org/officeDocument/2006/relationships/image" Target="../media/image90.jpeg"/><Relationship Id="rId48" Type="http://schemas.microsoft.com/office/2007/relationships/hdphoto" Target="../media/hdphoto6.wdp"/><Relationship Id="rId56" Type="http://schemas.openxmlformats.org/officeDocument/2006/relationships/image" Target="../media/image100.svg"/><Relationship Id="rId64" Type="http://schemas.openxmlformats.org/officeDocument/2006/relationships/image" Target="../media/image106.png"/><Relationship Id="rId8" Type="http://schemas.openxmlformats.org/officeDocument/2006/relationships/image" Target="../media/image58.png"/><Relationship Id="rId51" Type="http://schemas.openxmlformats.org/officeDocument/2006/relationships/image" Target="../media/image96.png"/><Relationship Id="rId3" Type="http://schemas.microsoft.com/office/2007/relationships/hdphoto" Target="../media/hdphoto2.wdp"/><Relationship Id="rId12" Type="http://schemas.openxmlformats.org/officeDocument/2006/relationships/image" Target="../media/image61.jpg"/><Relationship Id="rId17" Type="http://schemas.openxmlformats.org/officeDocument/2006/relationships/image" Target="../media/image65.svg"/><Relationship Id="rId25" Type="http://schemas.openxmlformats.org/officeDocument/2006/relationships/image" Target="../media/image72.jpe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59" Type="http://schemas.microsoft.com/office/2007/relationships/hdphoto" Target="../media/hdphoto9.wdp"/><Relationship Id="rId20" Type="http://schemas.openxmlformats.org/officeDocument/2006/relationships/image" Target="../media/image67.png"/><Relationship Id="rId41" Type="http://schemas.openxmlformats.org/officeDocument/2006/relationships/image" Target="../media/image88.jpeg"/><Relationship Id="rId54" Type="http://schemas.openxmlformats.org/officeDocument/2006/relationships/image" Target="../media/image98.png"/><Relationship Id="rId62" Type="http://schemas.openxmlformats.org/officeDocument/2006/relationships/image" Target="../media/image104.jpg"/><Relationship Id="rId1" Type="http://schemas.openxmlformats.org/officeDocument/2006/relationships/slideMaster" Target="../slideMasters/slideMaster1.xml"/><Relationship Id="rId6" Type="http://schemas.openxmlformats.org/officeDocument/2006/relationships/image" Target="../media/image56.png"/><Relationship Id="rId15" Type="http://schemas.openxmlformats.org/officeDocument/2006/relationships/image" Target="../media/image63.jpe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5.png"/><Relationship Id="rId57" Type="http://schemas.openxmlformats.org/officeDocument/2006/relationships/image" Target="../media/image101.png"/><Relationship Id="rId10" Type="http://schemas.openxmlformats.org/officeDocument/2006/relationships/image" Target="../media/image59.png"/><Relationship Id="rId31" Type="http://schemas.openxmlformats.org/officeDocument/2006/relationships/image" Target="../media/image78.png"/><Relationship Id="rId44" Type="http://schemas.openxmlformats.org/officeDocument/2006/relationships/image" Target="../media/image91.png"/><Relationship Id="rId52" Type="http://schemas.openxmlformats.org/officeDocument/2006/relationships/image" Target="../media/image97.png"/><Relationship Id="rId60" Type="http://schemas.openxmlformats.org/officeDocument/2006/relationships/image" Target="../media/image103.png"/><Relationship Id="rId65" Type="http://schemas.openxmlformats.org/officeDocument/2006/relationships/image" Target="../media/image107.png"/><Relationship Id="rId4" Type="http://schemas.openxmlformats.org/officeDocument/2006/relationships/image" Target="../media/image54.png"/><Relationship Id="rId9" Type="http://schemas.microsoft.com/office/2007/relationships/hdphoto" Target="../media/hdphoto3.wdp"/><Relationship Id="rId13" Type="http://schemas.openxmlformats.org/officeDocument/2006/relationships/image" Target="../media/image62.png"/><Relationship Id="rId18" Type="http://schemas.openxmlformats.org/officeDocument/2006/relationships/image" Target="../media/image66.png"/><Relationship Id="rId39" Type="http://schemas.openxmlformats.org/officeDocument/2006/relationships/image" Target="../media/image86.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9.png"/><Relationship Id="rId7" Type="http://schemas.openxmlformats.org/officeDocument/2006/relationships/image" Target="../media/image17.png"/><Relationship Id="rId2" Type="http://schemas.openxmlformats.org/officeDocument/2006/relationships/image" Target="../media/image108.png"/><Relationship Id="rId1" Type="http://schemas.openxmlformats.org/officeDocument/2006/relationships/slideMaster" Target="../slideMasters/slideMaster1.xml"/><Relationship Id="rId6" Type="http://schemas.openxmlformats.org/officeDocument/2006/relationships/image" Target="../media/image111.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3.jpeg"/><Relationship Id="rId4" Type="http://schemas.openxmlformats.org/officeDocument/2006/relationships/image" Target="../media/image110.png"/><Relationship Id="rId9" Type="http://schemas.openxmlformats.org/officeDocument/2006/relationships/image" Target="../media/image1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14.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2.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5.png"/><Relationship Id="rId16" Type="http://schemas.openxmlformats.org/officeDocument/2006/relationships/image" Target="../media/image127.png"/><Relationship Id="rId1" Type="http://schemas.openxmlformats.org/officeDocument/2006/relationships/slideMaster" Target="../slideMasters/slideMaster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13.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30.png"/><Relationship Id="rId7" Type="http://schemas.openxmlformats.org/officeDocument/2006/relationships/image" Target="../media/image36.png"/><Relationship Id="rId2"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32.png"/><Relationship Id="rId5" Type="http://schemas.openxmlformats.org/officeDocument/2006/relationships/image" Target="../media/image111.png"/><Relationship Id="rId10" Type="http://schemas.openxmlformats.org/officeDocument/2006/relationships/image" Target="../media/image113.jpeg"/><Relationship Id="rId4" Type="http://schemas.openxmlformats.org/officeDocument/2006/relationships/image" Target="../media/image131.png"/><Relationship Id="rId9" Type="http://schemas.openxmlformats.org/officeDocument/2006/relationships/image" Target="../media/image1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4.png"/><Relationship Id="rId1" Type="http://schemas.openxmlformats.org/officeDocument/2006/relationships/slideMaster" Target="../slideMasters/slideMaster1.xml"/><Relationship Id="rId4" Type="http://schemas.openxmlformats.org/officeDocument/2006/relationships/image" Target="../media/image1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144.pn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png"/><Relationship Id="rId7" Type="http://schemas.openxmlformats.org/officeDocument/2006/relationships/image" Target="../media/image142.png"/><Relationship Id="rId2" Type="http://schemas.openxmlformats.org/officeDocument/2006/relationships/image" Target="../media/image14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8.png"/><Relationship Id="rId4" Type="http://schemas.openxmlformats.org/officeDocument/2006/relationships/image" Target="../media/image14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8101930" cy="1015663"/>
          </a:xfrm>
          <a:prstGeom prst="rect">
            <a:avLst/>
          </a:prstGeom>
          <a:noFill/>
        </p:spPr>
        <p:txBody>
          <a:bodyPr wrap="square" rtlCol="0">
            <a:spAutoFit/>
          </a:bodyPr>
          <a:lstStyle/>
          <a:p>
            <a:r>
              <a:rPr lang="en-GB" sz="6000" dirty="0">
                <a:solidFill>
                  <a:schemeClr val="bg1"/>
                </a:solidFill>
                <a:latin typeface="+mj-lt"/>
              </a:rPr>
              <a:t>Catherine Outram</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
        <p:nvSpPr>
          <p:cNvPr id="12" name="TextBox 11">
            <a:extLst>
              <a:ext uri="{FF2B5EF4-FFF2-40B4-BE49-F238E27FC236}">
                <a16:creationId xmlns:a16="http://schemas.microsoft.com/office/drawing/2014/main" id="{E1C54A7B-56C0-4E4A-B1D5-CA25FA20A282}"/>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spTree>
    <p:extLst>
      <p:ext uri="{BB962C8B-B14F-4D97-AF65-F5344CB8AC3E}">
        <p14:creationId xmlns:p14="http://schemas.microsoft.com/office/powerpoint/2010/main" val="159073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berty Shaw">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Liberty Shaw</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4" name="Picture 13">
            <a:extLst>
              <a:ext uri="{FF2B5EF4-FFF2-40B4-BE49-F238E27FC236}">
                <a16:creationId xmlns:a16="http://schemas.microsoft.com/office/drawing/2014/main" id="{4519C44B-5BDB-4F29-BDBC-2015C0EAA0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4783" y="1504237"/>
            <a:ext cx="1750394" cy="5115516"/>
          </a:xfrm>
          <a:prstGeom prst="rect">
            <a:avLst/>
          </a:prstGeom>
        </p:spPr>
      </p:pic>
    </p:spTree>
    <p:extLst>
      <p:ext uri="{BB962C8B-B14F-4D97-AF65-F5344CB8AC3E}">
        <p14:creationId xmlns:p14="http://schemas.microsoft.com/office/powerpoint/2010/main" val="3116793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0" name="TextBox 19"/>
          <p:cNvSpPr txBox="1"/>
          <p:nvPr userDrawn="1"/>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Apps and Services)</a:t>
            </a:r>
            <a:endParaRPr lang="en-GB" sz="2400" dirty="0">
              <a:solidFill>
                <a:schemeClr val="bg1"/>
              </a:solidFill>
              <a:latin typeface="+mn-lt"/>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userDrawn="1"/>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pic>
        <p:nvPicPr>
          <p:cNvPr id="14" name="Picture 13" descr="A close up of a mans face&#10;&#10;Description generated with high confidence">
            <a:extLst>
              <a:ext uri="{FF2B5EF4-FFF2-40B4-BE49-F238E27FC236}">
                <a16:creationId xmlns:a16="http://schemas.microsoft.com/office/drawing/2014/main" id="{20F986C4-0FB2-4AB3-8040-F5C62049B06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5008" y="1186722"/>
            <a:ext cx="2105408" cy="5436524"/>
          </a:xfrm>
          <a:prstGeom prst="rect">
            <a:avLst/>
          </a:prstGeom>
        </p:spPr>
      </p:pic>
    </p:spTree>
    <p:extLst>
      <p:ext uri="{BB962C8B-B14F-4D97-AF65-F5344CB8AC3E}">
        <p14:creationId xmlns:p14="http://schemas.microsoft.com/office/powerpoint/2010/main" val="1444197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userDrawn="1"/>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0" name="TextBox 19"/>
          <p:cNvSpPr txBox="1"/>
          <p:nvPr userDrawn="1"/>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2240096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p:cNvSpPr txBox="1"/>
          <p:nvPr userDrawn="1"/>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p>
          <a:p>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4" name="Picture 13">
            <a:extLst>
              <a:ext uri="{FF2B5EF4-FFF2-40B4-BE49-F238E27FC236}">
                <a16:creationId xmlns:a16="http://schemas.microsoft.com/office/drawing/2014/main" id="{ACD03A12-5E02-4091-AB9E-63E21DF111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272619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0" name="TextBox 19"/>
          <p:cNvSpPr txBox="1"/>
          <p:nvPr userDrawn="1"/>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0" name="TextBox 19"/>
          <p:cNvSpPr txBox="1"/>
          <p:nvPr userDrawn="1"/>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0" name="TextBox 19"/>
          <p:cNvSpPr txBox="1"/>
          <p:nvPr userDrawn="1"/>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(Developer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dirty="0"/>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77640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@RyanYates1990</a:t>
            </a:r>
          </a:p>
        </p:txBody>
      </p:sp>
      <p:sp>
        <p:nvSpPr>
          <p:cNvPr id="18" name="TextBox 17"/>
          <p:cNvSpPr txBox="1"/>
          <p:nvPr userDrawn="1"/>
        </p:nvSpPr>
        <p:spPr>
          <a:xfrm>
            <a:off x="6253043" y="3575070"/>
            <a:ext cx="3517313"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Ryan Yates</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Consultant</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(Cloud and </a:t>
            </a:r>
            <a:r>
              <a:rPr lang="en-GB" sz="2400" dirty="0" err="1">
                <a:solidFill>
                  <a:schemeClr val="bg1"/>
                </a:solidFill>
                <a:latin typeface="+mn-lt"/>
              </a:rPr>
              <a:t>Datacenter</a:t>
            </a:r>
            <a:r>
              <a:rPr lang="en-GB" sz="2400" dirty="0">
                <a:solidFill>
                  <a:schemeClr val="bg1"/>
                </a:solidFill>
                <a:latin typeface="+mn-lt"/>
              </a:rPr>
              <a:t> Management)</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1436429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Outram</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Chief Executive Officer (CEO)</a:t>
            </a:r>
            <a:r>
              <a:rPr lang="en-US" sz="2400" baseline="0" dirty="0">
                <a:latin typeface="+mn-lt"/>
              </a:rPr>
              <a:t>, MVP and Microsoft Regional Director</a:t>
            </a:r>
            <a:endParaRPr lang="en-GB" sz="2400" dirty="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1767813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507480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ss and Libert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Liberty Shaw</a:t>
            </a:r>
            <a:endParaRPr lang="en-GB" sz="3300" dirty="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dirty="0">
                <a:solidFill>
                  <a:schemeClr val="bg1"/>
                </a:solidFill>
                <a:latin typeface="+mn-lt"/>
                <a:ea typeface="+mj-ea"/>
                <a:cs typeface="+mj-cs"/>
              </a:rPr>
              <a:t>Chief Executive Officer (CEO)</a:t>
            </a:r>
            <a:r>
              <a:rPr lang="en-US" sz="2400" kern="1200" baseline="0" dirty="0">
                <a:solidFill>
                  <a:schemeClr val="bg1"/>
                </a:solidFill>
                <a:latin typeface="+mn-lt"/>
                <a:ea typeface="+mj-ea"/>
                <a:cs typeface="+mj-cs"/>
              </a:rPr>
              <a:t>, MVP and Microsoft Regional Director</a:t>
            </a:r>
            <a:endParaRPr lang="en-GB" sz="2400" kern="1200" dirty="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pic>
        <p:nvPicPr>
          <p:cNvPr id="15" name="Picture 14">
            <a:extLst>
              <a:ext uri="{FF2B5EF4-FFF2-40B4-BE49-F238E27FC236}">
                <a16:creationId xmlns:a16="http://schemas.microsoft.com/office/drawing/2014/main" id="{AE01D5AF-A1A5-4208-A706-D55D8C3B01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1542" y="2023710"/>
            <a:ext cx="1602036" cy="4681941"/>
          </a:xfrm>
          <a:prstGeom prst="rect">
            <a:avLst/>
          </a:prstGeom>
        </p:spPr>
      </p:pic>
    </p:spTree>
    <p:extLst>
      <p:ext uri="{BB962C8B-B14F-4D97-AF65-F5344CB8AC3E}">
        <p14:creationId xmlns:p14="http://schemas.microsoft.com/office/powerpoint/2010/main" val="229538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dirty="0">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dirty="0"/>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userDrawn="1"/>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407746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18065148"/>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943905411"/>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804758200"/>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1469469309"/>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8"/>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descr="A close up of a toy&#10;&#10;Description automatically generated">
            <a:extLst>
              <a:ext uri="{FF2B5EF4-FFF2-40B4-BE49-F238E27FC236}">
                <a16:creationId xmlns:a16="http://schemas.microsoft.com/office/drawing/2014/main" id="{59E79C30-8913-4050-9041-EB7971CDE3D5}"/>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spTree>
    <p:extLst>
      <p:ext uri="{BB962C8B-B14F-4D97-AF65-F5344CB8AC3E}">
        <p14:creationId xmlns:p14="http://schemas.microsoft.com/office/powerpoint/2010/main" val="956819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2296943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4AFBF93-3E55-46EC-85A9-5C53D47A43C4}"/>
              </a:ext>
            </a:extLst>
          </p:cNvPr>
          <p:cNvGrpSpPr/>
          <p:nvPr userDrawn="1"/>
        </p:nvGrpSpPr>
        <p:grpSpPr>
          <a:xfrm>
            <a:off x="5248978" y="958737"/>
            <a:ext cx="4618671" cy="4941232"/>
            <a:chOff x="5683023" y="958737"/>
            <a:chExt cx="4618671" cy="4941232"/>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8684" y="5121891"/>
              <a:ext cx="1276846" cy="778078"/>
            </a:xfrm>
            <a:prstGeom prst="rect">
              <a:avLst/>
            </a:prstGeom>
          </p:spPr>
        </p:pic>
        <p:grpSp>
          <p:nvGrpSpPr>
            <p:cNvPr id="8" name="Group 7"/>
            <p:cNvGrpSpPr/>
            <p:nvPr userDrawn="1"/>
          </p:nvGrpSpPr>
          <p:grpSpPr>
            <a:xfrm>
              <a:off x="5683023"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10" name="Group 9"/>
              <p:cNvGrpSpPr/>
              <p:nvPr/>
            </p:nvGrpSpPr>
            <p:grpSpPr>
              <a:xfrm>
                <a:off x="3548641" y="1115733"/>
                <a:ext cx="2420849" cy="3298671"/>
                <a:chOff x="3548641" y="1105503"/>
                <a:chExt cx="2420849" cy="3298671"/>
              </a:xfrm>
            </p:grpSpPr>
            <p:sp>
              <p:nvSpPr>
                <p:cNvPr id="12" name="Rectangle 11"/>
                <p:cNvSpPr/>
                <p:nvPr/>
              </p:nvSpPr>
              <p:spPr>
                <a:xfrm>
                  <a:off x="3713997" y="3555605"/>
                  <a:ext cx="2102954"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Developer</a:t>
                  </a:r>
                </a:p>
                <a:p>
                  <a:pPr algn="ctr"/>
                  <a:r>
                    <a:rPr lang="en-GB" sz="2400" b="1" dirty="0">
                      <a:solidFill>
                        <a:srgbClr val="21B9EC"/>
                      </a:solidFill>
                      <a:latin typeface="Segoe" pitchFamily="34" charset="0"/>
                      <a:cs typeface="Segoe" pitchFamily="34" charset="0"/>
                    </a:rPr>
                    <a:t>Technologies</a:t>
                  </a:r>
                </a:p>
              </p:txBody>
            </p:sp>
            <p:pic>
              <p:nvPicPr>
                <p:cNvPr id="13" name="Picture 5" descr="C:\Users\Lauren\Documents\Black Marble\Artwork\Staff Members\Headshots\256px\richard_256.png"/>
                <p:cNvPicPr>
                  <a:picLocks noChangeAspect="1" noChangeArrowheads="1"/>
                </p:cNvPicPr>
                <p:nvPr/>
              </p:nvPicPr>
              <p:blipFill>
                <a:blip r:embed="rId3"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542142" y="5411793"/>
                <a:ext cx="1276847" cy="518277"/>
              </a:xfrm>
              <a:prstGeom prst="rect">
                <a:avLst/>
              </a:prstGeom>
              <a:noFill/>
            </p:spPr>
          </p:pic>
        </p:grpSp>
      </p:grpSp>
      <p:grpSp>
        <p:nvGrpSpPr>
          <p:cNvPr id="20" name="Group 19">
            <a:extLst>
              <a:ext uri="{FF2B5EF4-FFF2-40B4-BE49-F238E27FC236}">
                <a16:creationId xmlns:a16="http://schemas.microsoft.com/office/drawing/2014/main" id="{BCAC3471-D240-4963-B04A-DFE0F27445E9}"/>
              </a:ext>
            </a:extLst>
          </p:cNvPr>
          <p:cNvGrpSpPr/>
          <p:nvPr userDrawn="1"/>
        </p:nvGrpSpPr>
        <p:grpSpPr>
          <a:xfrm>
            <a:off x="2797594" y="958031"/>
            <a:ext cx="3636647" cy="5408972"/>
            <a:chOff x="3065786" y="958031"/>
            <a:chExt cx="3636647" cy="5408972"/>
          </a:xfrm>
        </p:grpSpPr>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44801" y="5130438"/>
              <a:ext cx="1276846" cy="778078"/>
            </a:xfrm>
            <a:prstGeom prst="rect">
              <a:avLst/>
            </a:prstGeom>
          </p:spPr>
        </p:pic>
        <p:grpSp>
          <p:nvGrpSpPr>
            <p:cNvPr id="2" name="Group 1"/>
            <p:cNvGrpSpPr/>
            <p:nvPr userDrawn="1"/>
          </p:nvGrpSpPr>
          <p:grpSpPr>
            <a:xfrm>
              <a:off x="3065786"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4"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5" cstate="print"/>
                <a:srcRect/>
                <a:stretch>
                  <a:fillRect/>
                </a:stretch>
              </p:blipFill>
              <p:spPr bwMode="auto">
                <a:xfrm>
                  <a:off x="332046" y="1105503"/>
                  <a:ext cx="2364206" cy="2364207"/>
                </a:xfrm>
                <a:prstGeom prst="rect">
                  <a:avLst/>
                </a:prstGeom>
                <a:noFill/>
              </p:spPr>
            </p:pic>
          </p:grpSp>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00093" y="5854625"/>
              <a:ext cx="2089415" cy="512378"/>
            </a:xfrm>
            <a:prstGeom prst="rect">
              <a:avLst/>
            </a:prstGeom>
          </p:spPr>
        </p:pic>
      </p:grpSp>
      <p:grpSp>
        <p:nvGrpSpPr>
          <p:cNvPr id="15" name="Group 14"/>
          <p:cNvGrpSpPr/>
          <p:nvPr userDrawn="1"/>
        </p:nvGrpSpPr>
        <p:grpSpPr>
          <a:xfrm>
            <a:off x="-102355"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4" cstate="print"/>
            <a:stretch>
              <a:fillRect/>
            </a:stretch>
          </p:blipFill>
          <p:spPr bwMode="auto">
            <a:xfrm>
              <a:off x="6179715" y="5397318"/>
              <a:ext cx="1276847" cy="518277"/>
            </a:xfrm>
            <a:prstGeom prst="rect">
              <a:avLst/>
            </a:prstGeom>
            <a:noFill/>
          </p:spPr>
        </p:pic>
      </p:grpSp>
      <p:grpSp>
        <p:nvGrpSpPr>
          <p:cNvPr id="24" name="Group 23">
            <a:extLst>
              <a:ext uri="{FF2B5EF4-FFF2-40B4-BE49-F238E27FC236}">
                <a16:creationId xmlns:a16="http://schemas.microsoft.com/office/drawing/2014/main" id="{87A20B84-14F6-4A43-9425-7BB3EF0BB1B7}"/>
              </a:ext>
            </a:extLst>
          </p:cNvPr>
          <p:cNvGrpSpPr/>
          <p:nvPr userDrawn="1"/>
        </p:nvGrpSpPr>
        <p:grpSpPr>
          <a:xfrm>
            <a:off x="8313256" y="958031"/>
            <a:ext cx="4618671" cy="4818850"/>
            <a:chOff x="302936" y="1121461"/>
            <a:chExt cx="4618671" cy="4818850"/>
          </a:xfrm>
        </p:grpSpPr>
        <p:grpSp>
          <p:nvGrpSpPr>
            <p:cNvPr id="25" name="Group 24">
              <a:extLst>
                <a:ext uri="{FF2B5EF4-FFF2-40B4-BE49-F238E27FC236}">
                  <a16:creationId xmlns:a16="http://schemas.microsoft.com/office/drawing/2014/main" id="{BDDE4C16-D2BF-40D6-A042-8256D5B69237}"/>
                </a:ext>
              </a:extLst>
            </p:cNvPr>
            <p:cNvGrpSpPr/>
            <p:nvPr/>
          </p:nvGrpSpPr>
          <p:grpSpPr>
            <a:xfrm>
              <a:off x="302936" y="3565835"/>
              <a:ext cx="4618671" cy="2374476"/>
              <a:chOff x="2456134" y="3565835"/>
              <a:chExt cx="4618671" cy="2374476"/>
            </a:xfrm>
          </p:grpSpPr>
          <p:sp>
            <p:nvSpPr>
              <p:cNvPr id="27" name="Rectangle 26">
                <a:extLst>
                  <a:ext uri="{FF2B5EF4-FFF2-40B4-BE49-F238E27FC236}">
                    <a16:creationId xmlns:a16="http://schemas.microsoft.com/office/drawing/2014/main" id="{0191B98D-923A-4645-8409-9B48FDDC6CF6}"/>
                  </a:ext>
                </a:extLst>
              </p:cNvPr>
              <p:cNvSpPr/>
              <p:nvPr/>
            </p:nvSpPr>
            <p:spPr>
              <a:xfrm>
                <a:off x="2456134" y="4448290"/>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28" name="Rectangle 27">
                <a:extLst>
                  <a:ext uri="{FF2B5EF4-FFF2-40B4-BE49-F238E27FC236}">
                    <a16:creationId xmlns:a16="http://schemas.microsoft.com/office/drawing/2014/main" id="{7E8EC610-5402-4C80-A2D5-EA5AD18A6C69}"/>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Apps</a:t>
                </a:r>
              </a:p>
              <a:p>
                <a:pPr algn="ctr"/>
                <a:r>
                  <a:rPr lang="en-GB" sz="2400" b="1" dirty="0">
                    <a:solidFill>
                      <a:srgbClr val="21B9EC"/>
                    </a:solidFill>
                    <a:latin typeface="Segoe" pitchFamily="34" charset="0"/>
                    <a:cs typeface="Segoe" pitchFamily="34" charset="0"/>
                  </a:rPr>
                  <a:t>and Services</a:t>
                </a:r>
              </a:p>
            </p:txBody>
          </p:sp>
          <p:pic>
            <p:nvPicPr>
              <p:cNvPr id="29" name="Picture 3" descr="C:\Users\Lauren\Documents\MVP_Logo_Kit\MVP Logo Kit\MVP_Horizontal_BlueOnly.png">
                <a:extLst>
                  <a:ext uri="{FF2B5EF4-FFF2-40B4-BE49-F238E27FC236}">
                    <a16:creationId xmlns:a16="http://schemas.microsoft.com/office/drawing/2014/main" id="{EE2674C4-F4AE-439A-BFBD-C5386B107546}"/>
                  </a:ext>
                </a:extLst>
              </p:cNvPr>
              <p:cNvPicPr>
                <a:picLocks noChangeAspect="1" noChangeArrowheads="1"/>
              </p:cNvPicPr>
              <p:nvPr/>
            </p:nvPicPr>
            <p:blipFill>
              <a:blip r:embed="rId4" cstate="print"/>
              <a:stretch>
                <a:fillRect/>
              </a:stretch>
            </p:blipFill>
            <p:spPr bwMode="auto">
              <a:xfrm>
                <a:off x="4127045" y="5422034"/>
                <a:ext cx="1276847" cy="518277"/>
              </a:xfrm>
              <a:prstGeom prst="rect">
                <a:avLst/>
              </a:prstGeom>
              <a:noFill/>
            </p:spPr>
          </p:pic>
        </p:grpSp>
        <p:pic>
          <p:nvPicPr>
            <p:cNvPr id="26" name="Picture 25">
              <a:extLst>
                <a:ext uri="{FF2B5EF4-FFF2-40B4-BE49-F238E27FC236}">
                  <a16:creationId xmlns:a16="http://schemas.microsoft.com/office/drawing/2014/main" id="{C842C0F3-98BC-4EF1-9205-A6A702C4D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3399806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B4106BD-B668-45E7-9E5A-12A0217DDF03}"/>
              </a:ext>
            </a:extLst>
          </p:cNvPr>
          <p:cNvGrpSpPr/>
          <p:nvPr userDrawn="1"/>
        </p:nvGrpSpPr>
        <p:grpSpPr>
          <a:xfrm>
            <a:off x="4163874"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2">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nvGrpSpPr>
          <p:cNvPr id="2" name="Group 1">
            <a:extLst>
              <a:ext uri="{FF2B5EF4-FFF2-40B4-BE49-F238E27FC236}">
                <a16:creationId xmlns:a16="http://schemas.microsoft.com/office/drawing/2014/main" id="{6431225C-7CB0-495E-BCA8-E0C6093DC71F}"/>
              </a:ext>
            </a:extLst>
          </p:cNvPr>
          <p:cNvGrpSpPr/>
          <p:nvPr userDrawn="1"/>
        </p:nvGrpSpPr>
        <p:grpSpPr>
          <a:xfrm>
            <a:off x="7643637" y="1169250"/>
            <a:ext cx="3636647" cy="4607420"/>
            <a:chOff x="8494581" y="1169250"/>
            <a:chExt cx="3636647" cy="460742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Ryan Yates</a:t>
                </a:r>
              </a:p>
              <a:p>
                <a:pPr algn="ctr"/>
                <a:r>
                  <a:rPr lang="en-GB" sz="1600" dirty="0"/>
                  <a:t>Consultant</a:t>
                </a:r>
              </a:p>
              <a:p>
                <a:pPr algn="ctr"/>
                <a:endParaRPr lang="en-GB" sz="333" dirty="0"/>
              </a:p>
              <a:p>
                <a:pPr algn="ctr"/>
                <a:r>
                  <a:rPr lang="en-GB" sz="1600" dirty="0"/>
                  <a:t>MBCS</a:t>
                </a:r>
                <a:endParaRPr lang="en-GB" sz="1600" dirty="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grpSp>
        <p:nvGrpSpPr>
          <p:cNvPr id="3" name="Group 2">
            <a:extLst>
              <a:ext uri="{FF2B5EF4-FFF2-40B4-BE49-F238E27FC236}">
                <a16:creationId xmlns:a16="http://schemas.microsoft.com/office/drawing/2014/main" id="{4DDF7AF8-1D80-4D10-8A1B-85EB9AD69964}"/>
              </a:ext>
            </a:extLst>
          </p:cNvPr>
          <p:cNvGrpSpPr/>
          <p:nvPr userDrawn="1"/>
        </p:nvGrpSpPr>
        <p:grpSpPr>
          <a:xfrm>
            <a:off x="539221" y="1116498"/>
            <a:ext cx="3636647" cy="4660172"/>
            <a:chOff x="-32789" y="1116498"/>
            <a:chExt cx="3636647" cy="4660172"/>
          </a:xfrm>
        </p:grpSpPr>
        <p:grpSp>
          <p:nvGrpSpPr>
            <p:cNvPr id="47" name="Group 46">
              <a:extLst>
                <a:ext uri="{FF2B5EF4-FFF2-40B4-BE49-F238E27FC236}">
                  <a16:creationId xmlns:a16="http://schemas.microsoft.com/office/drawing/2014/main" id="{2970659C-A8BD-4AB7-9C1E-097A46FFE589}"/>
                </a:ext>
              </a:extLst>
            </p:cNvPr>
            <p:cNvGrpSpPr/>
            <p:nvPr userDrawn="1"/>
          </p:nvGrpSpPr>
          <p:grpSpPr>
            <a:xfrm>
              <a:off x="-32789" y="3427833"/>
              <a:ext cx="3636647" cy="2348837"/>
              <a:chOff x="8731294" y="3565835"/>
              <a:chExt cx="3636647" cy="2348837"/>
            </a:xfrm>
          </p:grpSpPr>
          <p:sp>
            <p:nvSpPr>
              <p:cNvPr id="48" name="Rectangle 47">
                <a:extLst>
                  <a:ext uri="{FF2B5EF4-FFF2-40B4-BE49-F238E27FC236}">
                    <a16:creationId xmlns:a16="http://schemas.microsoft.com/office/drawing/2014/main" id="{15BC3D8A-4485-4045-A035-63C0A96206AE}"/>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Cloud &amp; </a:t>
                </a:r>
                <a:r>
                  <a:rPr lang="en-GB" sz="2400" b="1" dirty="0" err="1">
                    <a:solidFill>
                      <a:srgbClr val="21B9EC"/>
                    </a:solidFill>
                    <a:latin typeface="Segoe" pitchFamily="34" charset="0"/>
                    <a:cs typeface="Segoe" pitchFamily="34" charset="0"/>
                  </a:rPr>
                  <a:t>Datacenter</a:t>
                </a:r>
                <a:endParaRPr lang="en-GB" sz="2400" b="1" dirty="0">
                  <a:solidFill>
                    <a:srgbClr val="21B9EC"/>
                  </a:solidFill>
                  <a:latin typeface="Segoe" pitchFamily="34" charset="0"/>
                  <a:cs typeface="Segoe" pitchFamily="34" charset="0"/>
                </a:endParaRPr>
              </a:p>
              <a:p>
                <a:pPr algn="ctr"/>
                <a:r>
                  <a:rPr lang="en-GB" sz="2400" b="1" dirty="0">
                    <a:solidFill>
                      <a:srgbClr val="21B9EC"/>
                    </a:solidFill>
                    <a:latin typeface="Segoe" pitchFamily="34" charset="0"/>
                    <a:cs typeface="Segoe" pitchFamily="34" charset="0"/>
                  </a:rPr>
                  <a:t>Management</a:t>
                </a:r>
                <a:endParaRPr lang="en-GB" sz="2800" b="1" dirty="0">
                  <a:solidFill>
                    <a:srgbClr val="21B9EC"/>
                  </a:solidFill>
                  <a:latin typeface="Segoe" pitchFamily="34" charset="0"/>
                  <a:cs typeface="Segoe" pitchFamily="34" charset="0"/>
                </a:endParaRPr>
              </a:p>
            </p:txBody>
          </p:sp>
          <p:sp>
            <p:nvSpPr>
              <p:cNvPr id="49" name="Rectangle 48">
                <a:extLst>
                  <a:ext uri="{FF2B5EF4-FFF2-40B4-BE49-F238E27FC236}">
                    <a16:creationId xmlns:a16="http://schemas.microsoft.com/office/drawing/2014/main" id="{683797C7-0DE5-44D5-A743-7CE332F31D20}"/>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Chris Gardner</a:t>
                </a:r>
              </a:p>
              <a:p>
                <a:pPr algn="ctr"/>
                <a:r>
                  <a:rPr lang="en-GB" sz="1600" dirty="0"/>
                  <a:t>Consultant</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50" name="Picture 3" descr="C:\Users\Lauren\Documents\MVP_Logo_Kit\MVP Logo Kit\MVP_Horizontal_BlueOnly.png">
                <a:extLst>
                  <a:ext uri="{FF2B5EF4-FFF2-40B4-BE49-F238E27FC236}">
                    <a16:creationId xmlns:a16="http://schemas.microsoft.com/office/drawing/2014/main" id="{5266D264-AEB6-4105-8FFD-E2E7B714CDA2}"/>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pic>
          <p:nvPicPr>
            <p:cNvPr id="52" name="Picture 51">
              <a:extLst>
                <a:ext uri="{FF2B5EF4-FFF2-40B4-BE49-F238E27FC236}">
                  <a16:creationId xmlns:a16="http://schemas.microsoft.com/office/drawing/2014/main" id="{556FC7D8-B79E-4BBF-A1C6-73BEA48C220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0292"/>
            <a:stretch/>
          </p:blipFill>
          <p:spPr>
            <a:xfrm>
              <a:off x="980670" y="1116498"/>
              <a:ext cx="1685056" cy="2301764"/>
            </a:xfrm>
            <a:prstGeom prst="rect">
              <a:avLst/>
            </a:prstGeom>
          </p:spPr>
        </p:pic>
      </p:grpSp>
    </p:spTree>
    <p:extLst>
      <p:ext uri="{BB962C8B-B14F-4D97-AF65-F5344CB8AC3E}">
        <p14:creationId xmlns:p14="http://schemas.microsoft.com/office/powerpoint/2010/main" val="211158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6" name="Picture 5">
            <a:extLst>
              <a:ext uri="{FF2B5EF4-FFF2-40B4-BE49-F238E27FC236}">
                <a16:creationId xmlns:a16="http://schemas.microsoft.com/office/drawing/2014/main" id="{5F88092D-14CC-4BBE-AC39-950C8F6C4867}"/>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240507"/>
            <a:ext cx="3475824" cy="4331422"/>
          </a:xfrm>
          <a:prstGeom prst="rect">
            <a:avLst/>
          </a:prstGeom>
        </p:spPr>
      </p:pic>
    </p:spTree>
    <p:extLst>
      <p:ext uri="{BB962C8B-B14F-4D97-AF65-F5344CB8AC3E}">
        <p14:creationId xmlns:p14="http://schemas.microsoft.com/office/powerpoint/2010/main" val="2394535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userDrawn="1">
            <p:extLst>
              <p:ext uri="{D42A27DB-BD31-4B8C-83A1-F6EECF244321}">
                <p14:modId xmlns:p14="http://schemas.microsoft.com/office/powerpoint/2010/main" val="1535760641"/>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userDrawn="1">
            <p:extLst>
              <p:ext uri="{D42A27DB-BD31-4B8C-83A1-F6EECF244321}">
                <p14:modId xmlns:p14="http://schemas.microsoft.com/office/powerpoint/2010/main" val="871186074"/>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userDrawn="1"/>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userDrawn="1">
            <p:extLst>
              <p:ext uri="{D42A27DB-BD31-4B8C-83A1-F6EECF244321}">
                <p14:modId xmlns:p14="http://schemas.microsoft.com/office/powerpoint/2010/main" val="1732985380"/>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userDrawn="1"/>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userDrawn="1">
            <p:extLst>
              <p:ext uri="{D42A27DB-BD31-4B8C-83A1-F6EECF244321}">
                <p14:modId xmlns:p14="http://schemas.microsoft.com/office/powerpoint/2010/main" val="71403759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userDrawn="1">
            <p:extLst>
              <p:ext uri="{D42A27DB-BD31-4B8C-83A1-F6EECF244321}">
                <p14:modId xmlns:p14="http://schemas.microsoft.com/office/powerpoint/2010/main" val="4197756249"/>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userDrawn="1"/>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userDrawn="1"/>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userDrawn="1">
            <p:extLst>
              <p:ext uri="{D42A27DB-BD31-4B8C-83A1-F6EECF244321}">
                <p14:modId xmlns:p14="http://schemas.microsoft.com/office/powerpoint/2010/main" val="2568544395"/>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userDrawn="1"/>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userDrawn="1"/>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2986125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mans face&#10;&#10;Description generated with high confidence">
            <a:extLst>
              <a:ext uri="{FF2B5EF4-FFF2-40B4-BE49-F238E27FC236}">
                <a16:creationId xmlns:a16="http://schemas.microsoft.com/office/drawing/2014/main" id="{1D1F756C-E636-4993-B24F-FF45753BC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2064"/>
          <a:stretch/>
        </p:blipFill>
        <p:spPr>
          <a:xfrm>
            <a:off x="8105202" y="1449673"/>
            <a:ext cx="1665213" cy="4388626"/>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440" r="710"/>
          <a:stretch/>
        </p:blipFill>
        <p:spPr>
          <a:xfrm>
            <a:off x="2585797"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794" t="10158" r="18493" b="4292"/>
          <a:stretch/>
        </p:blipFill>
        <p:spPr>
          <a:xfrm>
            <a:off x="5734088" y="1440460"/>
            <a:ext cx="1594007" cy="4287814"/>
          </a:xfrm>
          <a:prstGeom prst="rect">
            <a:avLst/>
          </a:prstGeom>
        </p:spPr>
      </p:pic>
      <p:sp>
        <p:nvSpPr>
          <p:cNvPr id="19" name="TextBox 18"/>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233"/>
          <a:stretch/>
        </p:blipFill>
        <p:spPr>
          <a:xfrm>
            <a:off x="978710"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817" t="6739" r="18280" b="4356"/>
          <a:stretch/>
        </p:blipFill>
        <p:spPr>
          <a:xfrm>
            <a:off x="9340309"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57" t="934" r="2233" b="1273"/>
          <a:stretch/>
        </p:blipFill>
        <p:spPr>
          <a:xfrm>
            <a:off x="3652318"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53601"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401086"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800378"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72879"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405547"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7780" y="1895649"/>
            <a:ext cx="1587244" cy="481252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63596"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3" name="Picture 2">
            <a:extLst>
              <a:ext uri="{FF2B5EF4-FFF2-40B4-BE49-F238E27FC236}">
                <a16:creationId xmlns:a16="http://schemas.microsoft.com/office/drawing/2014/main" id="{F799CCE8-BCDE-4F16-BC96-8FDA67E7FDF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93621" y="2023710"/>
            <a:ext cx="1602036" cy="4681941"/>
          </a:xfrm>
          <a:prstGeom prst="rect">
            <a:avLst/>
          </a:prstGeom>
        </p:spPr>
      </p:pic>
    </p:spTree>
    <p:extLst>
      <p:ext uri="{BB962C8B-B14F-4D97-AF65-F5344CB8AC3E}">
        <p14:creationId xmlns:p14="http://schemas.microsoft.com/office/powerpoint/2010/main" val="2556694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E41-B6E7-422B-9E12-58FB866C37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4057" y="1470027"/>
            <a:ext cx="1468882" cy="3942790"/>
          </a:xfrm>
          <a:prstGeom prst="rect">
            <a:avLst/>
          </a:prstGeom>
        </p:spPr>
      </p:pic>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661825-ACED-4743-904F-2856DBAA801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0031" y="1387366"/>
            <a:ext cx="1281741"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03148"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89" r="2387"/>
          <a:stretch/>
        </p:blipFill>
        <p:spPr>
          <a:xfrm>
            <a:off x="9639984"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83932" y="2787471"/>
            <a:ext cx="2034259" cy="3992370"/>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01332"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26999"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7348" t="10531" r="20877" b="4550"/>
          <a:stretch/>
        </p:blipFill>
        <p:spPr>
          <a:xfrm>
            <a:off x="5500053" y="2834905"/>
            <a:ext cx="1472802" cy="3992370"/>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1651" t="7207" r="16714" b="4552"/>
          <a:stretch/>
        </p:blipFill>
        <p:spPr>
          <a:xfrm>
            <a:off x="8854365" y="2681666"/>
            <a:ext cx="1468469" cy="414560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3671355"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2042685"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80931"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4CD9B21E-C4DB-451E-8C32-75D533C377E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92128" y="2681666"/>
            <a:ext cx="1590984" cy="4176333"/>
          </a:xfrm>
          <a:prstGeom prst="rect">
            <a:avLst/>
          </a:prstGeom>
        </p:spPr>
      </p:pic>
      <p:pic>
        <p:nvPicPr>
          <p:cNvPr id="19" name="Picture 18">
            <a:extLst>
              <a:ext uri="{FF2B5EF4-FFF2-40B4-BE49-F238E27FC236}">
                <a16:creationId xmlns:a16="http://schemas.microsoft.com/office/drawing/2014/main" id="{D78F4DB8-4476-4694-B2CE-4798F5A054E7}"/>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8652" t="6102" r="21450" b="5641"/>
          <a:stretch/>
        </p:blipFill>
        <p:spPr>
          <a:xfrm>
            <a:off x="305786" y="2630560"/>
            <a:ext cx="1428071" cy="4149281"/>
          </a:xfrm>
          <a:prstGeom prst="rect">
            <a:avLst/>
          </a:prstGeom>
        </p:spPr>
      </p:pic>
    </p:spTree>
    <p:extLst>
      <p:ext uri="{BB962C8B-B14F-4D97-AF65-F5344CB8AC3E}">
        <p14:creationId xmlns:p14="http://schemas.microsoft.com/office/powerpoint/2010/main" val="3116110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58" t="9328" r="20582" b="5301"/>
          <a:stretch/>
        </p:blipFill>
        <p:spPr>
          <a:xfrm>
            <a:off x="6421819"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1822"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111712" y="5805491"/>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40362"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85603"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84634"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0C913D8A-005D-45EC-A872-E96B7D1AB47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95972"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ns face&#10;&#10;Description generated with high confidence">
            <a:extLst>
              <a:ext uri="{FF2B5EF4-FFF2-40B4-BE49-F238E27FC236}">
                <a16:creationId xmlns:a16="http://schemas.microsoft.com/office/drawing/2014/main" id="{D4CC5EF6-C234-4E7D-8202-6D0630621E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7" name="Picture 6">
            <a:extLst>
              <a:ext uri="{FF2B5EF4-FFF2-40B4-BE49-F238E27FC236}">
                <a16:creationId xmlns:a16="http://schemas.microsoft.com/office/drawing/2014/main" id="{9D09AD48-797A-4CB6-A939-ECF6CE9403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userDrawn="1"/>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IT</a:t>
            </a:r>
            <a:endParaRPr lang="en-GB" sz="4400" dirty="0">
              <a:solidFill>
                <a:srgbClr val="21B9EC"/>
              </a:solidFill>
              <a:latin typeface="+mj-lt"/>
            </a:endParaRPr>
          </a:p>
        </p:txBody>
      </p:sp>
    </p:spTree>
    <p:extLst>
      <p:ext uri="{BB962C8B-B14F-4D97-AF65-F5344CB8AC3E}">
        <p14:creationId xmlns:p14="http://schemas.microsoft.com/office/powerpoint/2010/main" val="1227515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Design</a:t>
            </a:r>
            <a:endParaRPr lang="en-GB" sz="4400" dirty="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91299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dirty="0"/>
              <a:t>We are recruiting!</a:t>
            </a:r>
            <a:endParaRPr lang="en-GB" dirty="0"/>
          </a:p>
        </p:txBody>
      </p:sp>
      <p:sp>
        <p:nvSpPr>
          <p:cNvPr id="23" name="TextBox 22"/>
          <p:cNvSpPr txBox="1"/>
          <p:nvPr userDrawn="1"/>
        </p:nvSpPr>
        <p:spPr>
          <a:xfrm>
            <a:off x="5960225" y="2162990"/>
            <a:ext cx="5760720" cy="2308324"/>
          </a:xfrm>
          <a:prstGeom prst="rect">
            <a:avLst/>
          </a:prstGeom>
          <a:noFill/>
        </p:spPr>
        <p:txBody>
          <a:bodyPr wrap="square" rtlCol="0">
            <a:spAutoFit/>
          </a:bodyPr>
          <a:lstStyle/>
          <a:p>
            <a:r>
              <a:rPr lang="en-GB" sz="2600" i="0" u="none" strike="noStrike" kern="1200" dirty="0">
                <a:solidFill>
                  <a:srgbClr val="3C3C3B"/>
                </a:solidFill>
                <a:effectLst/>
                <a:latin typeface="+mn-lt"/>
                <a:ea typeface="+mn-ea"/>
                <a:cs typeface="+mn-cs"/>
              </a:rPr>
              <a:t>Interested in a career at Black Marble?</a:t>
            </a:r>
          </a:p>
          <a:p>
            <a:endParaRPr lang="en-GB" sz="2600" i="0" u="none" strike="noStrike" kern="1200" dirty="0">
              <a:solidFill>
                <a:srgbClr val="3C3C3B"/>
              </a:solidFill>
              <a:effectLst/>
              <a:latin typeface="+mn-lt"/>
              <a:ea typeface="+mn-ea"/>
              <a:cs typeface="+mn-cs"/>
            </a:endParaRPr>
          </a:p>
          <a:p>
            <a:r>
              <a:rPr lang="en-GB" sz="2600" i="0" u="none" strike="noStrike" kern="1200" dirty="0">
                <a:solidFill>
                  <a:srgbClr val="3C3C3B"/>
                </a:solidFill>
                <a:effectLst/>
                <a:latin typeface="+mn-lt"/>
                <a:ea typeface="+mn-ea"/>
                <a:cs typeface="+mn-cs"/>
              </a:rPr>
              <a:t>Do you thrive on a challenge?</a:t>
            </a:r>
          </a:p>
          <a:p>
            <a:endParaRPr lang="en-GB" sz="2600" i="0" u="none" strike="noStrike" kern="1200" dirty="0">
              <a:solidFill>
                <a:srgbClr val="3C3C3B"/>
              </a:solidFill>
              <a:effectLst/>
              <a:latin typeface="+mn-lt"/>
              <a:ea typeface="+mn-ea"/>
              <a:cs typeface="+mn-cs"/>
            </a:endParaRPr>
          </a:p>
          <a:p>
            <a:r>
              <a:rPr lang="en-GB" sz="2000" i="0" u="none" strike="noStrike" kern="1200" dirty="0">
                <a:solidFill>
                  <a:srgbClr val="3C3C3B"/>
                </a:solidFill>
                <a:effectLst/>
                <a:latin typeface="+mn-lt"/>
                <a:ea typeface="+mn-ea"/>
                <a:cs typeface="+mn-cs"/>
              </a:rPr>
              <a:t>If you think you could add value to our team; please email your CV and a covering letter to:</a:t>
            </a:r>
            <a:endParaRPr lang="en-GB" sz="2000" dirty="0">
              <a:solidFill>
                <a:srgbClr val="3C3C3B"/>
              </a:solidFill>
            </a:endParaRPr>
          </a:p>
        </p:txBody>
      </p:sp>
      <p:sp>
        <p:nvSpPr>
          <p:cNvPr id="26" name="TextBox 25"/>
          <p:cNvSpPr txBox="1"/>
          <p:nvPr userDrawn="1"/>
        </p:nvSpPr>
        <p:spPr>
          <a:xfrm>
            <a:off x="6633090" y="4971053"/>
            <a:ext cx="2247731" cy="369332"/>
          </a:xfrm>
          <a:prstGeom prst="rect">
            <a:avLst/>
          </a:prstGeom>
          <a:noFill/>
        </p:spPr>
        <p:txBody>
          <a:bodyPr wrap="none" rtlCol="0">
            <a:spAutoFit/>
          </a:bodyPr>
          <a:lstStyle/>
          <a:p>
            <a:r>
              <a:rPr lang="en-GB" sz="1800" dirty="0">
                <a:latin typeface="Segoe UI Light" pitchFamily="34" charset="0"/>
              </a:rPr>
              <a:t>hr@blackmarble.com</a:t>
            </a:r>
          </a:p>
        </p:txBody>
      </p:sp>
      <p:sp>
        <p:nvSpPr>
          <p:cNvPr id="27" name="Oval 26"/>
          <p:cNvSpPr/>
          <p:nvPr userDrawn="1"/>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userDrawn="1"/>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18946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dirty="0"/>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53402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cSld name="2_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9A00F7B-89C5-4DF7-A309-6263220147D4}" type="datetimeFigureOut">
              <a:rPr lang="en-US" smtClean="0"/>
              <a:t>11/15/2019</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12347744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userDrawn="1"/>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4" name="Title 1"/>
          <p:cNvSpPr txBox="1">
            <a:spLocks/>
          </p:cNvSpPr>
          <p:nvPr userDrawn="1"/>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dirty="0"/>
              <a:t>Speaker Name</a:t>
            </a:r>
            <a:endParaRPr lang="en-GB" sz="3600" dirty="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89077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0" r:id="rId3"/>
    <p:sldLayoutId id="2147483651" r:id="rId4"/>
    <p:sldLayoutId id="2147483720" r:id="rId5"/>
    <p:sldLayoutId id="2147483660" r:id="rId6"/>
    <p:sldLayoutId id="2147483691" r:id="rId7"/>
    <p:sldLayoutId id="2147483666" r:id="rId8"/>
    <p:sldLayoutId id="2147483661" r:id="rId9"/>
    <p:sldLayoutId id="2147483678" r:id="rId10"/>
    <p:sldLayoutId id="2147483684" r:id="rId11"/>
    <p:sldLayoutId id="2147483733" r:id="rId12"/>
    <p:sldLayoutId id="2147483696" r:id="rId13"/>
    <p:sldLayoutId id="2147483697" r:id="rId14"/>
    <p:sldLayoutId id="2147483725" r:id="rId15"/>
    <p:sldLayoutId id="2147483726" r:id="rId16"/>
    <p:sldLayoutId id="2147483699" r:id="rId17"/>
    <p:sldLayoutId id="2147483700" r:id="rId18"/>
    <p:sldLayoutId id="2147483701" r:id="rId19"/>
    <p:sldLayoutId id="2147483731" r:id="rId20"/>
    <p:sldLayoutId id="2147483674" r:id="rId21"/>
    <p:sldLayoutId id="2147483677" r:id="rId22"/>
    <p:sldLayoutId id="2147483732" r:id="rId23"/>
    <p:sldLayoutId id="2147483710" r:id="rId24"/>
    <p:sldLayoutId id="2147483713" r:id="rId25"/>
    <p:sldLayoutId id="2147483714" r:id="rId26"/>
    <p:sldLayoutId id="2147483709" r:id="rId27"/>
    <p:sldLayoutId id="2147483706" r:id="rId28"/>
    <p:sldLayoutId id="2147483707" r:id="rId29"/>
    <p:sldLayoutId id="2147483716" r:id="rId30"/>
    <p:sldLayoutId id="2147483728" r:id="rId31"/>
    <p:sldLayoutId id="2147483703" r:id="rId32"/>
    <p:sldLayoutId id="2147483727" r:id="rId33"/>
    <p:sldLayoutId id="2147483721" r:id="rId34"/>
    <p:sldLayoutId id="2147483722" r:id="rId35"/>
    <p:sldLayoutId id="2147483723" r:id="rId36"/>
    <p:sldLayoutId id="2147483705" r:id="rId37"/>
    <p:sldLayoutId id="2147483729" r:id="rId38"/>
    <p:sldLayoutId id="2147483665" r:id="rId39"/>
    <p:sldLayoutId id="2147483664" r:id="rId40"/>
    <p:sldLayoutId id="2147483652" r:id="rId41"/>
    <p:sldLayoutId id="2147483653" r:id="rId42"/>
    <p:sldLayoutId id="2147483654" r:id="rId43"/>
    <p:sldLayoutId id="2147483655" r:id="rId44"/>
    <p:sldLayoutId id="2147483662" r:id="rId45"/>
    <p:sldLayoutId id="2147483663" r:id="rId46"/>
    <p:sldLayoutId id="2147483685" r:id="rId47"/>
    <p:sldLayoutId id="2147483724" r:id="rId48"/>
    <p:sldLayoutId id="2147483656" r:id="rId49"/>
    <p:sldLayoutId id="2147483657" r:id="rId50"/>
    <p:sldLayoutId id="2147483658" r:id="rId51"/>
    <p:sldLayoutId id="2147483659" r:id="rId52"/>
    <p:sldLayoutId id="2147483734" r:id="rId53"/>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www.nuget.org/downloads" TargetMode="External"/><Relationship Id="rId1" Type="http://schemas.openxmlformats.org/officeDocument/2006/relationships/slideLayout" Target="../slideLayouts/slideLayout3.xml"/><Relationship Id="rId4" Type="http://schemas.openxmlformats.org/officeDocument/2006/relationships/hyperlink" Target="https://techcommunity.microsof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mydomain.sharepoint.com/sites/contenttypehub"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53.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jpg"/><Relationship Id="rId15" Type="http://schemas.openxmlformats.org/officeDocument/2006/relationships/image" Target="../media/image164.png"/><Relationship Id="rId10" Type="http://schemas.openxmlformats.org/officeDocument/2006/relationships/image" Target="../media/image159.jp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3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www.constellationsolutions.com/how-to/publish-content-types-powershell-sharepoint-online/"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bit.ly/SPSLeics2019" TargetMode="External"/><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image" Target="../media/image1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harePoint/PnP-PowerShel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8A413-D5E9-42FE-A467-235FA1A3EBBE}"/>
              </a:ext>
            </a:extLst>
          </p:cNvPr>
          <p:cNvSpPr>
            <a:spLocks noGrp="1"/>
          </p:cNvSpPr>
          <p:nvPr>
            <p:ph type="title"/>
          </p:nvPr>
        </p:nvSpPr>
        <p:spPr/>
        <p:txBody>
          <a:bodyPr>
            <a:normAutofit fontScale="90000"/>
          </a:bodyPr>
          <a:lstStyle/>
          <a:p>
            <a:r>
              <a:rPr lang="en-GB" sz="4900" dirty="0"/>
              <a:t>SharePoint Online Configuration with PowerShell – Advanced Scenarios</a:t>
            </a:r>
            <a:endParaRPr lang="en-GB" dirty="0"/>
          </a:p>
        </p:txBody>
      </p:sp>
    </p:spTree>
    <p:extLst>
      <p:ext uri="{BB962C8B-B14F-4D97-AF65-F5344CB8AC3E}">
        <p14:creationId xmlns:p14="http://schemas.microsoft.com/office/powerpoint/2010/main" val="647050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35A-122D-4C3A-B7B4-FD9E08BE8795}"/>
              </a:ext>
            </a:extLst>
          </p:cNvPr>
          <p:cNvSpPr>
            <a:spLocks noGrp="1"/>
          </p:cNvSpPr>
          <p:nvPr>
            <p:ph type="title"/>
          </p:nvPr>
        </p:nvSpPr>
        <p:spPr/>
        <p:txBody>
          <a:bodyPr/>
          <a:lstStyle/>
          <a:p>
            <a:r>
              <a:rPr lang="en-GB" dirty="0"/>
              <a:t>Obtaining and Installing</a:t>
            </a:r>
          </a:p>
        </p:txBody>
      </p:sp>
      <p:sp>
        <p:nvSpPr>
          <p:cNvPr id="3" name="Content Placeholder 2">
            <a:extLst>
              <a:ext uri="{FF2B5EF4-FFF2-40B4-BE49-F238E27FC236}">
                <a16:creationId xmlns:a16="http://schemas.microsoft.com/office/drawing/2014/main" id="{3BD57C56-7B1A-439C-8462-FDDBF15B473E}"/>
              </a:ext>
            </a:extLst>
          </p:cNvPr>
          <p:cNvSpPr>
            <a:spLocks noGrp="1"/>
          </p:cNvSpPr>
          <p:nvPr>
            <p:ph idx="1"/>
          </p:nvPr>
        </p:nvSpPr>
        <p:spPr/>
        <p:txBody>
          <a:bodyPr>
            <a:normAutofit fontScale="92500" lnSpcReduction="10000"/>
          </a:bodyPr>
          <a:lstStyle/>
          <a:p>
            <a:pPr marL="0" indent="0">
              <a:buNone/>
            </a:pPr>
            <a:r>
              <a:rPr lang="en-GB" sz="3200" b="1" u="sng" dirty="0"/>
              <a:t>CSOM PowerShell</a:t>
            </a:r>
          </a:p>
          <a:p>
            <a:r>
              <a:rPr lang="en-GB" dirty="0"/>
              <a:t>grab nuget.exe from </a:t>
            </a:r>
            <a:r>
              <a:rPr lang="en-GB" dirty="0">
                <a:hlinkClick r:id="rId2"/>
              </a:rPr>
              <a:t>https://www.nuget.org/downloads</a:t>
            </a:r>
            <a:r>
              <a:rPr lang="en-GB" dirty="0"/>
              <a:t> </a:t>
            </a:r>
          </a:p>
          <a:p>
            <a:r>
              <a:rPr lang="en-GB" dirty="0"/>
              <a:t>nuget.exe install </a:t>
            </a:r>
            <a:r>
              <a:rPr lang="en-GB" dirty="0" err="1"/>
              <a:t>Microsoft.SharePointOnline.CSOM</a:t>
            </a:r>
            <a:endParaRPr lang="en-GB" dirty="0"/>
          </a:p>
          <a:p>
            <a:pPr lvl="1"/>
            <a:r>
              <a:rPr lang="en-GB" dirty="0"/>
              <a:t>This will install to a set of sub-folders in the current directory          </a:t>
            </a:r>
          </a:p>
          <a:p>
            <a:r>
              <a:rPr lang="en-GB" dirty="0"/>
              <a:t>Or, can be installed globally (within the </a:t>
            </a:r>
            <a:r>
              <a:rPr lang="fr-FR" dirty="0">
                <a:latin typeface="Courier New" panose="02070309020205020404" pitchFamily="49" charset="0"/>
                <a:cs typeface="Courier New" panose="02070309020205020404" pitchFamily="49" charset="0"/>
              </a:rPr>
              <a:t>C:\Program Files\</a:t>
            </a:r>
            <a:r>
              <a:rPr lang="fr-FR" dirty="0" err="1">
                <a:latin typeface="Courier New" panose="02070309020205020404" pitchFamily="49" charset="0"/>
                <a:cs typeface="Courier New" panose="02070309020205020404" pitchFamily="49" charset="0"/>
              </a:rPr>
              <a:t>PackageManagement</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NuGet</a:t>
            </a:r>
            <a:r>
              <a:rPr lang="fr-FR" dirty="0">
                <a:latin typeface="Courier New" panose="02070309020205020404" pitchFamily="49" charset="0"/>
                <a:cs typeface="Courier New" panose="02070309020205020404" pitchFamily="49" charset="0"/>
              </a:rPr>
              <a:t>\Packages</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Microsoft.SharePointOnline</a:t>
            </a:r>
            <a:r>
              <a:rPr lang="en-GB" dirty="0">
                <a:latin typeface="Courier New" panose="02070309020205020404" pitchFamily="49" charset="0"/>
                <a:cs typeface="Courier New" panose="02070309020205020404" pitchFamily="49" charset="0"/>
              </a:rPr>
              <a:t>. CSOM.&lt;version&gt;\lib</a:t>
            </a:r>
            <a:r>
              <a:rPr lang="en-GB" dirty="0"/>
              <a:t> folder) by using install-package </a:t>
            </a:r>
            <a:r>
              <a:rPr lang="en-GB" dirty="0" err="1"/>
              <a:t>microsoft.sharepointonline.csom</a:t>
            </a:r>
            <a:r>
              <a:rPr lang="en-GB" dirty="0"/>
              <a:t> -Source nuget.org</a:t>
            </a:r>
          </a:p>
          <a:p>
            <a:r>
              <a:rPr lang="en-GB" dirty="0"/>
              <a:t>New version released monthly with new functionality. See </a:t>
            </a:r>
            <a:r>
              <a:rPr lang="en-GB" dirty="0">
                <a:hlinkClick r:id="rId3"/>
              </a:rPr>
              <a:t>https://dev.office.com</a:t>
            </a:r>
            <a:r>
              <a:rPr lang="en-GB" dirty="0"/>
              <a:t> blog or </a:t>
            </a:r>
            <a:r>
              <a:rPr lang="en-GB" dirty="0">
                <a:hlinkClick r:id="rId4"/>
              </a:rPr>
              <a:t>https://techcommunity.microsoft.com</a:t>
            </a:r>
            <a:r>
              <a:rPr lang="en-GB" dirty="0"/>
              <a:t> for announcements (although these tend to be hard to find).</a:t>
            </a:r>
          </a:p>
        </p:txBody>
      </p:sp>
    </p:spTree>
    <p:extLst>
      <p:ext uri="{BB962C8B-B14F-4D97-AF65-F5344CB8AC3E}">
        <p14:creationId xmlns:p14="http://schemas.microsoft.com/office/powerpoint/2010/main" val="420135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43C7-8D03-449B-90EA-F2D55855FC2D}"/>
              </a:ext>
            </a:extLst>
          </p:cNvPr>
          <p:cNvSpPr>
            <a:spLocks noGrp="1"/>
          </p:cNvSpPr>
          <p:nvPr>
            <p:ph type="title"/>
          </p:nvPr>
        </p:nvSpPr>
        <p:spPr/>
        <p:txBody>
          <a:bodyPr/>
          <a:lstStyle/>
          <a:p>
            <a:r>
              <a:rPr lang="en-GB" dirty="0"/>
              <a:t>Getting Connected</a:t>
            </a:r>
          </a:p>
        </p:txBody>
      </p:sp>
      <p:sp>
        <p:nvSpPr>
          <p:cNvPr id="3" name="Content Placeholder 2">
            <a:extLst>
              <a:ext uri="{FF2B5EF4-FFF2-40B4-BE49-F238E27FC236}">
                <a16:creationId xmlns:a16="http://schemas.microsoft.com/office/drawing/2014/main" id="{1DA60470-1B20-4D35-AFEB-69E3181DE32C}"/>
              </a:ext>
            </a:extLst>
          </p:cNvPr>
          <p:cNvSpPr>
            <a:spLocks noGrp="1"/>
          </p:cNvSpPr>
          <p:nvPr>
            <p:ph idx="1"/>
          </p:nvPr>
        </p:nvSpPr>
        <p:spPr/>
        <p:txBody>
          <a:bodyPr>
            <a:normAutofit lnSpcReduction="10000"/>
          </a:bodyPr>
          <a:lstStyle/>
          <a:p>
            <a:r>
              <a:rPr lang="en-GB" dirty="0"/>
              <a:t>SharePoint PnP PowerShell</a:t>
            </a:r>
          </a:p>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 </a:t>
            </a:r>
          </a:p>
          <a:p>
            <a:r>
              <a:rPr lang="en-GB" dirty="0"/>
              <a:t>Use Disconnect-</a:t>
            </a:r>
            <a:r>
              <a:rPr lang="en-GB" dirty="0" err="1"/>
              <a:t>PnPOnline</a:t>
            </a:r>
            <a:r>
              <a:rPr lang="en-GB" dirty="0"/>
              <a:t> at the end of your session</a:t>
            </a:r>
          </a:p>
          <a:p>
            <a:r>
              <a:rPr lang="en-GB" dirty="0"/>
              <a:t>Has some funky options, including</a:t>
            </a:r>
          </a:p>
          <a:p>
            <a:pPr lvl="1"/>
            <a:r>
              <a:rPr lang="en-GB" dirty="0"/>
              <a:t>-</a:t>
            </a:r>
            <a:r>
              <a:rPr lang="en-GB" dirty="0" err="1"/>
              <a:t>CurrentCredentials</a:t>
            </a:r>
            <a:endParaRPr lang="en-GB" dirty="0"/>
          </a:p>
          <a:p>
            <a:pPr lvl="1"/>
            <a:r>
              <a:rPr lang="en-GB" dirty="0"/>
              <a:t>-</a:t>
            </a:r>
            <a:r>
              <a:rPr lang="en-GB" dirty="0" err="1"/>
              <a:t>SPOManagementShell</a:t>
            </a:r>
            <a:endParaRPr lang="en-GB" dirty="0"/>
          </a:p>
          <a:p>
            <a:pPr lvl="1"/>
            <a:r>
              <a:rPr lang="en-GB" dirty="0"/>
              <a:t>-</a:t>
            </a:r>
            <a:r>
              <a:rPr lang="en-GB" dirty="0" err="1"/>
              <a:t>AppId</a:t>
            </a:r>
            <a:r>
              <a:rPr lang="en-GB" dirty="0"/>
              <a:t> &lt;String&gt;-</a:t>
            </a:r>
            <a:r>
              <a:rPr lang="en-GB" dirty="0" err="1"/>
              <a:t>AppSecret</a:t>
            </a:r>
            <a:r>
              <a:rPr lang="en-GB" dirty="0"/>
              <a:t> &lt;String&gt;</a:t>
            </a:r>
          </a:p>
          <a:p>
            <a:pPr lvl="1"/>
            <a:r>
              <a:rPr lang="en-GB" dirty="0"/>
              <a:t>-Credentials &lt;String&gt; - will look up cred set in the Windows Credentials Manager</a:t>
            </a:r>
          </a:p>
          <a:p>
            <a:pPr lvl="1"/>
            <a:r>
              <a:rPr lang="en-GB" dirty="0"/>
              <a:t>-</a:t>
            </a:r>
            <a:r>
              <a:rPr lang="en-GB" dirty="0" err="1"/>
              <a:t>UseWebLogin</a:t>
            </a:r>
            <a:r>
              <a:rPr lang="en-GB" dirty="0"/>
              <a:t> for those who have MFA enabled</a:t>
            </a:r>
          </a:p>
          <a:p>
            <a:endParaRPr lang="en-GB" dirty="0"/>
          </a:p>
        </p:txBody>
      </p:sp>
    </p:spTree>
    <p:extLst>
      <p:ext uri="{BB962C8B-B14F-4D97-AF65-F5344CB8AC3E}">
        <p14:creationId xmlns:p14="http://schemas.microsoft.com/office/powerpoint/2010/main" val="352856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A68C-D2A3-4AB6-BA9C-2B536A56B6F4}"/>
              </a:ext>
            </a:extLst>
          </p:cNvPr>
          <p:cNvSpPr>
            <a:spLocks noGrp="1"/>
          </p:cNvSpPr>
          <p:nvPr>
            <p:ph type="title"/>
          </p:nvPr>
        </p:nvSpPr>
        <p:spPr/>
        <p:txBody>
          <a:bodyPr/>
          <a:lstStyle/>
          <a:p>
            <a:r>
              <a:rPr lang="en-GB" dirty="0"/>
              <a:t>Getting Connected</a:t>
            </a:r>
          </a:p>
        </p:txBody>
      </p:sp>
      <p:sp>
        <p:nvSpPr>
          <p:cNvPr id="3" name="Content Placeholder 2">
            <a:extLst>
              <a:ext uri="{FF2B5EF4-FFF2-40B4-BE49-F238E27FC236}">
                <a16:creationId xmlns:a16="http://schemas.microsoft.com/office/drawing/2014/main" id="{7218B9AE-3342-441C-82C9-7060C51A881B}"/>
              </a:ext>
            </a:extLst>
          </p:cNvPr>
          <p:cNvSpPr>
            <a:spLocks noGrp="1"/>
          </p:cNvSpPr>
          <p:nvPr>
            <p:ph idx="1"/>
          </p:nvPr>
        </p:nvSpPr>
        <p:spPr/>
        <p:txBody>
          <a:bodyPr>
            <a:normAutofit fontScale="70000" lnSpcReduction="20000"/>
          </a:bodyPr>
          <a:lstStyle/>
          <a:p>
            <a:r>
              <a:rPr lang="en-GB" sz="4500" dirty="0"/>
              <a:t>CSOM PowerShell</a:t>
            </a:r>
          </a:p>
          <a:p>
            <a:pPr marL="0" indent="0">
              <a:buNone/>
            </a:pPr>
            <a:r>
              <a:rPr lang="en-GB" sz="2900" dirty="0">
                <a:solidFill>
                  <a:srgbClr val="0000FF"/>
                </a:solidFill>
                <a:latin typeface="Lucida Console" panose="020B0609040504020204" pitchFamily="49" charset="0"/>
              </a:rPr>
              <a:t>Add-Type</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-Path</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"&lt;</a:t>
            </a:r>
            <a:r>
              <a:rPr lang="en-GB" sz="2900" dirty="0" err="1">
                <a:solidFill>
                  <a:srgbClr val="8B0000"/>
                </a:solidFill>
                <a:latin typeface="Lucida Console" panose="020B0609040504020204" pitchFamily="49" charset="0"/>
              </a:rPr>
              <a:t>pathtoCSOMmodule</a:t>
            </a:r>
            <a:r>
              <a:rPr lang="en-GB" sz="2900" dirty="0">
                <a:solidFill>
                  <a:srgbClr val="8B0000"/>
                </a:solidFill>
                <a:latin typeface="Lucida Console" panose="020B0609040504020204" pitchFamily="49" charset="0"/>
              </a:rPr>
              <a:t>&gt;\Microsoft.SharePoint.Client.dll"</a:t>
            </a:r>
            <a:r>
              <a:rPr lang="en-GB" sz="2900" dirty="0">
                <a:solidFill>
                  <a:prstClr val="black"/>
                </a:solidFill>
                <a:latin typeface="Lucida Console" panose="020B0609040504020204" pitchFamily="49" charset="0"/>
              </a:rPr>
              <a:t>  </a:t>
            </a:r>
          </a:p>
          <a:p>
            <a:pPr marL="0" indent="0">
              <a:buNone/>
            </a:pPr>
            <a:r>
              <a:rPr lang="en-GB" sz="2900" dirty="0">
                <a:solidFill>
                  <a:srgbClr val="0000FF"/>
                </a:solidFill>
                <a:latin typeface="Lucida Console" panose="020B0609040504020204" pitchFamily="49" charset="0"/>
              </a:rPr>
              <a:t>Add-Type</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-Path</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"&lt;</a:t>
            </a:r>
            <a:r>
              <a:rPr lang="en-GB" sz="2900" dirty="0" err="1">
                <a:solidFill>
                  <a:srgbClr val="8B0000"/>
                </a:solidFill>
                <a:latin typeface="Lucida Console" panose="020B0609040504020204" pitchFamily="49" charset="0"/>
              </a:rPr>
              <a:t>pathtoCSOMmodule</a:t>
            </a:r>
            <a:r>
              <a:rPr lang="en-GB" sz="2900" dirty="0">
                <a:solidFill>
                  <a:srgbClr val="8B0000"/>
                </a:solidFill>
                <a:latin typeface="Lucida Console" panose="020B0609040504020204" pitchFamily="49" charset="0"/>
              </a:rPr>
              <a:t>&gt;\Microsoft.SharePoint.Client.Runtime.dll"</a:t>
            </a:r>
            <a:r>
              <a:rPr lang="en-GB" sz="2900" dirty="0">
                <a:solidFill>
                  <a:prstClr val="black"/>
                </a:solidFill>
                <a:latin typeface="Lucida Console" panose="020B0609040504020204" pitchFamily="49" charset="0"/>
              </a:rPr>
              <a:t>  </a:t>
            </a:r>
          </a:p>
          <a:p>
            <a:pPr marL="0" indent="0">
              <a:buNone/>
            </a:pPr>
            <a:r>
              <a:rPr lang="en-GB" sz="2900" dirty="0">
                <a:solidFill>
                  <a:prstClr val="black"/>
                </a:solidFill>
                <a:latin typeface="Lucida Console" panose="020B0609040504020204" pitchFamily="49" charset="0"/>
              </a:rPr>
              <a:t> </a:t>
            </a:r>
          </a:p>
          <a:p>
            <a:pPr marL="0" indent="0">
              <a:buNone/>
            </a:pPr>
            <a:r>
              <a:rPr lang="fr-FR" sz="2900" dirty="0">
                <a:solidFill>
                  <a:srgbClr val="FF4500"/>
                </a:solidFill>
                <a:latin typeface="Lucida Console" panose="020B0609040504020204" pitchFamily="49" charset="0"/>
              </a:rPr>
              <a:t>$</a:t>
            </a:r>
            <a:r>
              <a:rPr lang="fr-FR" sz="2900" dirty="0" err="1">
                <a:solidFill>
                  <a:srgbClr val="FF4500"/>
                </a:solidFill>
                <a:latin typeface="Lucida Console" panose="020B0609040504020204" pitchFamily="49" charset="0"/>
              </a:rPr>
              <a:t>siteUrl</a:t>
            </a:r>
            <a:r>
              <a:rPr lang="fr-FR" sz="2900" dirty="0">
                <a:solidFill>
                  <a:prstClr val="black"/>
                </a:solidFill>
                <a:latin typeface="Lucida Console" panose="020B0609040504020204" pitchFamily="49" charset="0"/>
              </a:rPr>
              <a:t> </a:t>
            </a:r>
            <a:r>
              <a:rPr lang="fr-FR" sz="2900" dirty="0">
                <a:solidFill>
                  <a:srgbClr val="A9A9A9"/>
                </a:solidFill>
                <a:latin typeface="Lucida Console" panose="020B0609040504020204" pitchFamily="49" charset="0"/>
              </a:rPr>
              <a:t>=</a:t>
            </a:r>
            <a:r>
              <a:rPr lang="fr-FR" sz="2900" dirty="0">
                <a:solidFill>
                  <a:prstClr val="black"/>
                </a:solidFill>
                <a:latin typeface="Lucida Console" panose="020B0609040504020204" pitchFamily="49" charset="0"/>
              </a:rPr>
              <a:t> </a:t>
            </a:r>
            <a:r>
              <a:rPr lang="fr-FR" sz="2900" dirty="0">
                <a:solidFill>
                  <a:srgbClr val="8B0000"/>
                </a:solidFill>
                <a:latin typeface="Lucida Console" panose="020B0609040504020204" pitchFamily="49" charset="0"/>
              </a:rPr>
              <a:t>“https://mydomain.sharepoint.com/”</a:t>
            </a:r>
            <a:r>
              <a:rPr lang="fr-FR"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$username</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"Andy@mydomain.onmicrosoft.com"</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$password</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Read-Host</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-Prompt</a:t>
            </a:r>
            <a:r>
              <a:rPr lang="en-GB" sz="2900" dirty="0">
                <a:solidFill>
                  <a:prstClr val="black"/>
                </a:solidFill>
                <a:latin typeface="Lucida Console" panose="020B0609040504020204" pitchFamily="49" charset="0"/>
              </a:rPr>
              <a:t> </a:t>
            </a:r>
            <a:r>
              <a:rPr lang="en-GB" sz="2900" dirty="0">
                <a:solidFill>
                  <a:srgbClr val="8B0000"/>
                </a:solidFill>
                <a:latin typeface="Lucida Console" panose="020B0609040504020204" pitchFamily="49" charset="0"/>
              </a:rPr>
              <a:t>"Enter password"</a:t>
            </a:r>
            <a:r>
              <a:rPr lang="en-GB" sz="2900" dirty="0">
                <a:solidFill>
                  <a:prstClr val="black"/>
                </a:solidFill>
                <a:latin typeface="Lucida Console" panose="020B0609040504020204" pitchFamily="49" charset="0"/>
              </a:rPr>
              <a:t> </a:t>
            </a:r>
            <a:r>
              <a:rPr lang="en-GB" sz="2900" dirty="0">
                <a:solidFill>
                  <a:srgbClr val="000080"/>
                </a:solidFill>
                <a:latin typeface="Lucida Console" panose="020B0609040504020204" pitchFamily="49" charset="0"/>
              </a:rPr>
              <a:t>-</a:t>
            </a:r>
            <a:r>
              <a:rPr lang="en-GB" sz="2900" dirty="0" err="1">
                <a:solidFill>
                  <a:srgbClr val="000080"/>
                </a:solidFill>
                <a:latin typeface="Lucida Console" panose="020B0609040504020204" pitchFamily="49" charset="0"/>
              </a:rPr>
              <a:t>AsSecureString</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ctx</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New-Object</a:t>
            </a:r>
            <a:r>
              <a:rPr lang="en-GB" sz="2900" dirty="0">
                <a:solidFill>
                  <a:prstClr val="black"/>
                </a:solidFill>
                <a:latin typeface="Lucida Console" panose="020B0609040504020204" pitchFamily="49" charset="0"/>
              </a:rPr>
              <a:t> </a:t>
            </a:r>
            <a:r>
              <a:rPr lang="en-GB" sz="2900" dirty="0" err="1">
                <a:solidFill>
                  <a:srgbClr val="8A2BE2"/>
                </a:solidFill>
                <a:latin typeface="Lucida Console" panose="020B0609040504020204" pitchFamily="49" charset="0"/>
              </a:rPr>
              <a:t>Microsoft.SharePoint.Client.ClientContext</a:t>
            </a:r>
            <a:r>
              <a:rPr lang="en-GB" sz="2900" dirty="0">
                <a:solidFill>
                  <a:prstClr val="black"/>
                </a:solidFill>
                <a:latin typeface="Lucida Console" panose="020B0609040504020204" pitchFamily="49" charset="0"/>
              </a:rPr>
              <a:t>(</a:t>
            </a: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siteUrl</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$credentials</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0000FF"/>
                </a:solidFill>
                <a:latin typeface="Lucida Console" panose="020B0609040504020204" pitchFamily="49" charset="0"/>
              </a:rPr>
              <a:t>New-Object</a:t>
            </a:r>
            <a:r>
              <a:rPr lang="en-GB" sz="2900" dirty="0">
                <a:solidFill>
                  <a:prstClr val="black"/>
                </a:solidFill>
                <a:latin typeface="Lucida Console" panose="020B0609040504020204" pitchFamily="49" charset="0"/>
              </a:rPr>
              <a:t> </a:t>
            </a:r>
            <a:r>
              <a:rPr lang="en-GB" sz="2900" dirty="0" err="1">
                <a:solidFill>
                  <a:srgbClr val="8A2BE2"/>
                </a:solidFill>
                <a:latin typeface="Lucida Console" panose="020B0609040504020204" pitchFamily="49" charset="0"/>
              </a:rPr>
              <a:t>Microsoft.SharePoint.Client.SharePointOnlineCredentials</a:t>
            </a:r>
            <a:r>
              <a:rPr lang="en-GB" sz="2900" dirty="0">
                <a:solidFill>
                  <a:prstClr val="black"/>
                </a:solidFill>
                <a:latin typeface="Lucida Console" panose="020B0609040504020204" pitchFamily="49" charset="0"/>
              </a:rPr>
              <a:t>(</a:t>
            </a:r>
            <a:r>
              <a:rPr lang="en-GB" sz="2900" dirty="0">
                <a:solidFill>
                  <a:srgbClr val="FF4500"/>
                </a:solidFill>
                <a:latin typeface="Lucida Console" panose="020B0609040504020204" pitchFamily="49" charset="0"/>
              </a:rPr>
              <a:t>$username</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FF4500"/>
                </a:solidFill>
                <a:latin typeface="Lucida Console" panose="020B0609040504020204" pitchFamily="49" charset="0"/>
              </a:rPr>
              <a:t>$password</a:t>
            </a:r>
            <a:r>
              <a:rPr lang="en-GB" sz="2900" dirty="0">
                <a:solidFill>
                  <a:prstClr val="black"/>
                </a:solidFill>
                <a:latin typeface="Lucida Console" panose="020B0609040504020204" pitchFamily="49" charset="0"/>
              </a:rPr>
              <a:t>)  </a:t>
            </a:r>
          </a:p>
          <a:p>
            <a:pPr marL="0" indent="0">
              <a:buNone/>
            </a:pPr>
            <a:r>
              <a:rPr lang="en-GB" sz="2900" dirty="0">
                <a:solidFill>
                  <a:srgbClr val="FF4500"/>
                </a:solidFill>
                <a:latin typeface="Lucida Console" panose="020B0609040504020204" pitchFamily="49" charset="0"/>
              </a:rPr>
              <a:t>$</a:t>
            </a:r>
            <a:r>
              <a:rPr lang="en-GB" sz="2900" dirty="0" err="1">
                <a:solidFill>
                  <a:srgbClr val="FF4500"/>
                </a:solidFill>
                <a:latin typeface="Lucida Console" panose="020B0609040504020204" pitchFamily="49" charset="0"/>
              </a:rPr>
              <a:t>ctx</a:t>
            </a:r>
            <a:r>
              <a:rPr lang="en-GB" sz="2900" dirty="0" err="1">
                <a:solidFill>
                  <a:srgbClr val="A9A9A9"/>
                </a:solidFill>
                <a:latin typeface="Lucida Console" panose="020B0609040504020204" pitchFamily="49" charset="0"/>
              </a:rPr>
              <a:t>.</a:t>
            </a:r>
            <a:r>
              <a:rPr lang="en-GB" sz="2900" dirty="0" err="1">
                <a:solidFill>
                  <a:prstClr val="black"/>
                </a:solidFill>
                <a:latin typeface="Lucida Console" panose="020B0609040504020204" pitchFamily="49" charset="0"/>
              </a:rPr>
              <a:t>Credentials</a:t>
            </a:r>
            <a:r>
              <a:rPr lang="en-GB" sz="2900" dirty="0">
                <a:solidFill>
                  <a:prstClr val="black"/>
                </a:solidFill>
                <a:latin typeface="Lucida Console" panose="020B0609040504020204" pitchFamily="49" charset="0"/>
              </a:rPr>
              <a:t> </a:t>
            </a:r>
            <a:r>
              <a:rPr lang="en-GB" sz="2900" dirty="0">
                <a:solidFill>
                  <a:srgbClr val="A9A9A9"/>
                </a:solidFill>
                <a:latin typeface="Lucida Console" panose="020B0609040504020204" pitchFamily="49" charset="0"/>
              </a:rPr>
              <a:t>=</a:t>
            </a:r>
            <a:r>
              <a:rPr lang="en-GB" sz="2900" dirty="0">
                <a:solidFill>
                  <a:prstClr val="black"/>
                </a:solidFill>
                <a:latin typeface="Lucida Console" panose="020B0609040504020204" pitchFamily="49" charset="0"/>
              </a:rPr>
              <a:t> </a:t>
            </a:r>
            <a:r>
              <a:rPr lang="en-GB" sz="2900" dirty="0">
                <a:solidFill>
                  <a:srgbClr val="FF4500"/>
                </a:solidFill>
                <a:latin typeface="Lucida Console" panose="020B0609040504020204" pitchFamily="49" charset="0"/>
              </a:rPr>
              <a:t>$credentials </a:t>
            </a:r>
          </a:p>
          <a:p>
            <a:endParaRPr lang="en-GB" dirty="0"/>
          </a:p>
          <a:p>
            <a:endParaRPr lang="en-GB" dirty="0"/>
          </a:p>
        </p:txBody>
      </p:sp>
    </p:spTree>
    <p:extLst>
      <p:ext uri="{BB962C8B-B14F-4D97-AF65-F5344CB8AC3E}">
        <p14:creationId xmlns:p14="http://schemas.microsoft.com/office/powerpoint/2010/main" val="165670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43F9-12CC-45FF-8A35-1EF9858F7A79}"/>
              </a:ext>
            </a:extLst>
          </p:cNvPr>
          <p:cNvSpPr>
            <a:spLocks noGrp="1"/>
          </p:cNvSpPr>
          <p:nvPr>
            <p:ph type="title"/>
          </p:nvPr>
        </p:nvSpPr>
        <p:spPr/>
        <p:txBody>
          <a:bodyPr/>
          <a:lstStyle/>
          <a:p>
            <a:r>
              <a:rPr lang="en-GB" dirty="0"/>
              <a:t>What We’re Concentrating On</a:t>
            </a:r>
          </a:p>
        </p:txBody>
      </p:sp>
      <p:sp>
        <p:nvSpPr>
          <p:cNvPr id="3" name="Content Placeholder 2">
            <a:extLst>
              <a:ext uri="{FF2B5EF4-FFF2-40B4-BE49-F238E27FC236}">
                <a16:creationId xmlns:a16="http://schemas.microsoft.com/office/drawing/2014/main" id="{9005969C-36CF-4381-A5B2-ED4A485F69EB}"/>
              </a:ext>
            </a:extLst>
          </p:cNvPr>
          <p:cNvSpPr>
            <a:spLocks noGrp="1"/>
          </p:cNvSpPr>
          <p:nvPr>
            <p:ph idx="1"/>
          </p:nvPr>
        </p:nvSpPr>
        <p:spPr/>
        <p:txBody>
          <a:bodyPr/>
          <a:lstStyle/>
          <a:p>
            <a:r>
              <a:rPr lang="en-GB" dirty="0"/>
              <a:t>SharePoint PnP PowerShell</a:t>
            </a:r>
          </a:p>
          <a:p>
            <a:endParaRPr lang="en-GB" dirty="0"/>
          </a:p>
          <a:p>
            <a:r>
              <a:rPr lang="en-GB" dirty="0"/>
              <a:t>CSOM/other where required</a:t>
            </a:r>
          </a:p>
          <a:p>
            <a:endParaRPr lang="en-GB" dirty="0"/>
          </a:p>
          <a:p>
            <a:r>
              <a:rPr lang="en-GB" dirty="0"/>
              <a:t>SharePoint Online Management Shell will NOT </a:t>
            </a:r>
            <a:r>
              <a:rPr lang="en-GB"/>
              <a:t>be covered</a:t>
            </a:r>
            <a:endParaRPr lang="en-GB" dirty="0"/>
          </a:p>
        </p:txBody>
      </p:sp>
    </p:spTree>
    <p:extLst>
      <p:ext uri="{BB962C8B-B14F-4D97-AF65-F5344CB8AC3E}">
        <p14:creationId xmlns:p14="http://schemas.microsoft.com/office/powerpoint/2010/main" val="140532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5E19AC-E9C6-49AC-AC9D-396D50250F06}"/>
              </a:ext>
            </a:extLst>
          </p:cNvPr>
          <p:cNvSpPr>
            <a:spLocks noGrp="1"/>
          </p:cNvSpPr>
          <p:nvPr>
            <p:ph type="title"/>
          </p:nvPr>
        </p:nvSpPr>
        <p:spPr/>
        <p:txBody>
          <a:bodyPr/>
          <a:lstStyle/>
          <a:p>
            <a:r>
              <a:rPr lang="en-GB" dirty="0"/>
              <a:t>Keeping Up-To-Date</a:t>
            </a:r>
          </a:p>
        </p:txBody>
      </p:sp>
      <p:sp>
        <p:nvSpPr>
          <p:cNvPr id="5" name="Text Placeholder 4">
            <a:extLst>
              <a:ext uri="{FF2B5EF4-FFF2-40B4-BE49-F238E27FC236}">
                <a16:creationId xmlns:a16="http://schemas.microsoft.com/office/drawing/2014/main" id="{5D3B2E24-7F96-418D-9924-6A0B097001D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078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8EA63-2C04-4BD9-A6CC-084B48A54E59}"/>
              </a:ext>
            </a:extLst>
          </p:cNvPr>
          <p:cNvSpPr>
            <a:spLocks noGrp="1"/>
          </p:cNvSpPr>
          <p:nvPr>
            <p:ph type="title"/>
          </p:nvPr>
        </p:nvSpPr>
        <p:spPr/>
        <p:txBody>
          <a:bodyPr/>
          <a:lstStyle/>
          <a:p>
            <a:r>
              <a:rPr lang="en-GB" dirty="0"/>
              <a:t>Keeping Up-To-Date</a:t>
            </a:r>
          </a:p>
        </p:txBody>
      </p:sp>
      <p:sp>
        <p:nvSpPr>
          <p:cNvPr id="5" name="Content Placeholder 4">
            <a:extLst>
              <a:ext uri="{FF2B5EF4-FFF2-40B4-BE49-F238E27FC236}">
                <a16:creationId xmlns:a16="http://schemas.microsoft.com/office/drawing/2014/main" id="{0C676964-D197-44D9-AB48-32FB3460B23A}"/>
              </a:ext>
            </a:extLst>
          </p:cNvPr>
          <p:cNvSpPr>
            <a:spLocks noGrp="1"/>
          </p:cNvSpPr>
          <p:nvPr>
            <p:ph idx="1"/>
          </p:nvPr>
        </p:nvSpPr>
        <p:spPr/>
        <p:txBody>
          <a:bodyPr/>
          <a:lstStyle/>
          <a:p>
            <a:r>
              <a:rPr lang="en-GB" dirty="0"/>
              <a:t>Keeping modules up-to-date is important.</a:t>
            </a:r>
          </a:p>
          <a:p>
            <a:r>
              <a:rPr lang="en-GB" dirty="0"/>
              <a:t>If you don’t, you’ll start seeing odd errors when running scripts as you end up with a larger and larger mismatch between your module version(s) and what SharePoint Online is running.</a:t>
            </a:r>
          </a:p>
          <a:p>
            <a:r>
              <a:rPr lang="en-GB" dirty="0"/>
              <a:t>Use Update-Module to keep the PnP PowerShell and CSOM modules up-to-date.</a:t>
            </a:r>
          </a:p>
          <a:p>
            <a:r>
              <a:rPr lang="en-GB" dirty="0"/>
              <a:t>Note: If installed centrally, you’ll need admin credentials to update.</a:t>
            </a:r>
          </a:p>
          <a:p>
            <a:endParaRPr lang="en-GB" dirty="0"/>
          </a:p>
        </p:txBody>
      </p:sp>
      <p:pic>
        <p:nvPicPr>
          <p:cNvPr id="6" name="Picture 5">
            <a:extLst>
              <a:ext uri="{FF2B5EF4-FFF2-40B4-BE49-F238E27FC236}">
                <a16:creationId xmlns:a16="http://schemas.microsoft.com/office/drawing/2014/main" id="{FA48FF44-F9B6-42B7-8E15-BEB337AE2A86}"/>
              </a:ext>
            </a:extLst>
          </p:cNvPr>
          <p:cNvPicPr>
            <a:picLocks noChangeAspect="1"/>
          </p:cNvPicPr>
          <p:nvPr/>
        </p:nvPicPr>
        <p:blipFill>
          <a:blip r:embed="rId2"/>
          <a:stretch>
            <a:fillRect/>
          </a:stretch>
        </p:blipFill>
        <p:spPr>
          <a:xfrm>
            <a:off x="3251434" y="5388934"/>
            <a:ext cx="8940566" cy="683978"/>
          </a:xfrm>
          <a:prstGeom prst="rect">
            <a:avLst/>
          </a:prstGeom>
        </p:spPr>
      </p:pic>
    </p:spTree>
    <p:extLst>
      <p:ext uri="{BB962C8B-B14F-4D97-AF65-F5344CB8AC3E}">
        <p14:creationId xmlns:p14="http://schemas.microsoft.com/office/powerpoint/2010/main" val="310014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58DDE-3185-4075-ABBE-B4B46D51B91F}"/>
              </a:ext>
            </a:extLst>
          </p:cNvPr>
          <p:cNvSpPr>
            <a:spLocks noGrp="1"/>
          </p:cNvSpPr>
          <p:nvPr>
            <p:ph type="title"/>
          </p:nvPr>
        </p:nvSpPr>
        <p:spPr/>
        <p:txBody>
          <a:bodyPr/>
          <a:lstStyle/>
          <a:p>
            <a:r>
              <a:rPr lang="en-GB" dirty="0"/>
              <a:t>Update-Module</a:t>
            </a:r>
          </a:p>
        </p:txBody>
      </p:sp>
      <p:sp>
        <p:nvSpPr>
          <p:cNvPr id="5" name="Content Placeholder 4">
            <a:extLst>
              <a:ext uri="{FF2B5EF4-FFF2-40B4-BE49-F238E27FC236}">
                <a16:creationId xmlns:a16="http://schemas.microsoft.com/office/drawing/2014/main" id="{42316A6B-39B1-479E-87A3-74E1F55B1781}"/>
              </a:ext>
            </a:extLst>
          </p:cNvPr>
          <p:cNvSpPr>
            <a:spLocks noGrp="1"/>
          </p:cNvSpPr>
          <p:nvPr>
            <p:ph idx="1"/>
          </p:nvPr>
        </p:nvSpPr>
        <p:spPr/>
        <p:txBody>
          <a:bodyPr>
            <a:normAutofit lnSpcReduction="10000"/>
          </a:bodyPr>
          <a:lstStyle/>
          <a:p>
            <a:pPr marL="0" indent="0">
              <a:buNone/>
            </a:pPr>
            <a:r>
              <a:rPr lang="en-GB" dirty="0">
                <a:solidFill>
                  <a:srgbClr val="0000FF"/>
                </a:solidFill>
                <a:latin typeface="Lucida Console" panose="020B0609040504020204" pitchFamily="49" charset="0"/>
              </a:rPr>
              <a:t>Update-Module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srgbClr val="8A2BE2"/>
                </a:solidFill>
                <a:latin typeface="Lucida Console" panose="020B0609040504020204" pitchFamily="49" charset="0"/>
              </a:rPr>
              <a:t> </a:t>
            </a:r>
          </a:p>
          <a:p>
            <a:endParaRPr lang="en-GB" dirty="0"/>
          </a:p>
          <a:p>
            <a:r>
              <a:rPr lang="en-GB" dirty="0"/>
              <a:t>However, this leaves old versions of the module still installed.</a:t>
            </a:r>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AllVersions</a:t>
            </a: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RequiredVersion</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3.6.1902.2</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Uninstall-Module </a:t>
            </a:r>
          </a:p>
          <a:p>
            <a:endParaRPr lang="en-GB" dirty="0"/>
          </a:p>
        </p:txBody>
      </p:sp>
    </p:spTree>
    <p:extLst>
      <p:ext uri="{BB962C8B-B14F-4D97-AF65-F5344CB8AC3E}">
        <p14:creationId xmlns:p14="http://schemas.microsoft.com/office/powerpoint/2010/main" val="331639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6F6A-5A2D-43D8-8F0C-51DB37480C9D}"/>
              </a:ext>
            </a:extLst>
          </p:cNvPr>
          <p:cNvSpPr>
            <a:spLocks noGrp="1"/>
          </p:cNvSpPr>
          <p:nvPr>
            <p:ph type="title"/>
          </p:nvPr>
        </p:nvSpPr>
        <p:spPr/>
        <p:txBody>
          <a:bodyPr/>
          <a:lstStyle/>
          <a:p>
            <a:r>
              <a:rPr lang="en-GB" dirty="0"/>
              <a:t>Automation of the Process</a:t>
            </a:r>
          </a:p>
        </p:txBody>
      </p:sp>
      <p:sp>
        <p:nvSpPr>
          <p:cNvPr id="3" name="Content Placeholder 2">
            <a:extLst>
              <a:ext uri="{FF2B5EF4-FFF2-40B4-BE49-F238E27FC236}">
                <a16:creationId xmlns:a16="http://schemas.microsoft.com/office/drawing/2014/main" id="{9CBF1142-C004-4436-B45B-D47378CC9092}"/>
              </a:ext>
            </a:extLst>
          </p:cNvPr>
          <p:cNvSpPr>
            <a:spLocks noGrp="1"/>
          </p:cNvSpPr>
          <p:nvPr>
            <p:ph idx="1"/>
          </p:nvPr>
        </p:nvSpPr>
        <p:spPr/>
        <p:txBody>
          <a:bodyPr>
            <a:normAutofit fontScale="77500" lnSpcReduction="20000"/>
          </a:bodyPr>
          <a:lstStyle/>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AllModules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InstalledModule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SharePointPnPPowerShellOnline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AllVersions</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AllModules</a:t>
            </a: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if</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m</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-ne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"Uninstalling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name)</a:t>
            </a:r>
            <a:r>
              <a:rPr lang="en-GB" dirty="0">
                <a:solidFill>
                  <a:srgbClr val="8B0000"/>
                </a:solidFill>
                <a:latin typeface="Lucida Console" panose="020B0609040504020204" pitchFamily="49" charset="0"/>
              </a:rPr>
              <a:t> -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m</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 [latest is </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LatestModule</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version</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$m</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uninstall-module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-force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362324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DE52E9-C2D7-4E98-ACAC-4CD036CD8DB2}"/>
              </a:ext>
            </a:extLst>
          </p:cNvPr>
          <p:cNvSpPr>
            <a:spLocks noGrp="1"/>
          </p:cNvSpPr>
          <p:nvPr>
            <p:ph type="title"/>
          </p:nvPr>
        </p:nvSpPr>
        <p:spPr/>
        <p:txBody>
          <a:bodyPr>
            <a:normAutofit/>
          </a:bodyPr>
          <a:lstStyle/>
          <a:p>
            <a:r>
              <a:rPr lang="en-GB" dirty="0"/>
              <a:t>Making a Connection</a:t>
            </a:r>
          </a:p>
        </p:txBody>
      </p:sp>
      <p:sp>
        <p:nvSpPr>
          <p:cNvPr id="9" name="Text Placeholder 8">
            <a:extLst>
              <a:ext uri="{FF2B5EF4-FFF2-40B4-BE49-F238E27FC236}">
                <a16:creationId xmlns:a16="http://schemas.microsoft.com/office/drawing/2014/main" id="{983FC019-A339-4085-B714-CEAE2F468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59050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30A8-A2DE-4ED6-93C7-FABCE3FE52DA}"/>
              </a:ext>
            </a:extLst>
          </p:cNvPr>
          <p:cNvSpPr>
            <a:spLocks noGrp="1"/>
          </p:cNvSpPr>
          <p:nvPr>
            <p:ph type="title"/>
          </p:nvPr>
        </p:nvSpPr>
        <p:spPr/>
        <p:txBody>
          <a:bodyPr/>
          <a:lstStyle/>
          <a:p>
            <a:r>
              <a:rPr lang="en-GB" dirty="0"/>
              <a:t>Making a Connection</a:t>
            </a:r>
          </a:p>
        </p:txBody>
      </p:sp>
      <p:sp>
        <p:nvSpPr>
          <p:cNvPr id="3" name="Content Placeholder 2">
            <a:extLst>
              <a:ext uri="{FF2B5EF4-FFF2-40B4-BE49-F238E27FC236}">
                <a16:creationId xmlns:a16="http://schemas.microsoft.com/office/drawing/2014/main" id="{0EBFB9D7-FFAA-416B-BD40-17BCD261DEA2}"/>
              </a:ext>
            </a:extLst>
          </p:cNvPr>
          <p:cNvSpPr>
            <a:spLocks noGrp="1"/>
          </p:cNvSpPr>
          <p:nvPr>
            <p:ph idx="1"/>
          </p:nvPr>
        </p:nvSpPr>
        <p:spPr>
          <a:xfrm>
            <a:off x="838200" y="1690688"/>
            <a:ext cx="5788000" cy="4628831"/>
          </a:xfrm>
        </p:spPr>
        <p:txBody>
          <a:bodyPr>
            <a:normAutofit fontScale="92500" lnSpcReduction="10000"/>
          </a:bodyPr>
          <a:lstStyle/>
          <a:p>
            <a:r>
              <a:rPr lang="en-GB" dirty="0"/>
              <a:t>The Windows Credential Manager can be used to store authentication credentials for Office 365</a:t>
            </a:r>
          </a:p>
          <a:p>
            <a:r>
              <a:rPr lang="en-GB" dirty="0"/>
              <a:t>Create a ‘generic credential’</a:t>
            </a:r>
          </a:p>
          <a:p>
            <a:r>
              <a:rPr lang="en-GB" dirty="0"/>
              <a:t>As long as the URL specified in the stored credential matches the web application URL, those credentials will be used. Note that you can be more specific with the URL used, or create a label instead (and then specify that with Connect-</a:t>
            </a:r>
            <a:r>
              <a:rPr lang="en-GB" dirty="0" err="1"/>
              <a:t>PnPOnline</a:t>
            </a:r>
            <a:endParaRPr lang="en-GB" dirty="0"/>
          </a:p>
          <a:p>
            <a:r>
              <a:rPr lang="en-GB" dirty="0"/>
              <a:t>Very useful for Support personnel</a:t>
            </a:r>
          </a:p>
        </p:txBody>
      </p:sp>
      <p:pic>
        <p:nvPicPr>
          <p:cNvPr id="4" name="Picture 3">
            <a:extLst>
              <a:ext uri="{FF2B5EF4-FFF2-40B4-BE49-F238E27FC236}">
                <a16:creationId xmlns:a16="http://schemas.microsoft.com/office/drawing/2014/main" id="{2FF401DB-D206-406B-8868-1FF3016867F2}"/>
              </a:ext>
            </a:extLst>
          </p:cNvPr>
          <p:cNvPicPr>
            <a:picLocks noChangeAspect="1"/>
          </p:cNvPicPr>
          <p:nvPr/>
        </p:nvPicPr>
        <p:blipFill>
          <a:blip r:embed="rId2"/>
          <a:stretch>
            <a:fillRect/>
          </a:stretch>
        </p:blipFill>
        <p:spPr>
          <a:xfrm>
            <a:off x="6626200" y="2255520"/>
            <a:ext cx="5565799" cy="3320613"/>
          </a:xfrm>
          <a:prstGeom prst="rect">
            <a:avLst/>
          </a:prstGeom>
        </p:spPr>
      </p:pic>
      <p:sp>
        <p:nvSpPr>
          <p:cNvPr id="5" name="Arrow: Right 4">
            <a:extLst>
              <a:ext uri="{FF2B5EF4-FFF2-40B4-BE49-F238E27FC236}">
                <a16:creationId xmlns:a16="http://schemas.microsoft.com/office/drawing/2014/main" id="{E81E7899-A9FC-4EB8-925B-EBC5F127CEF9}"/>
              </a:ext>
            </a:extLst>
          </p:cNvPr>
          <p:cNvSpPr/>
          <p:nvPr/>
        </p:nvSpPr>
        <p:spPr>
          <a:xfrm>
            <a:off x="10027919" y="5291335"/>
            <a:ext cx="784529" cy="2438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758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79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7F39-B9BB-4A61-ADB7-FB54A408764E}"/>
              </a:ext>
            </a:extLst>
          </p:cNvPr>
          <p:cNvSpPr>
            <a:spLocks noGrp="1"/>
          </p:cNvSpPr>
          <p:nvPr>
            <p:ph type="title"/>
          </p:nvPr>
        </p:nvSpPr>
        <p:spPr/>
        <p:txBody>
          <a:bodyPr/>
          <a:lstStyle/>
          <a:p>
            <a:r>
              <a:rPr lang="en-GB" dirty="0"/>
              <a:t>Of Course…</a:t>
            </a:r>
          </a:p>
        </p:txBody>
      </p:sp>
      <p:sp>
        <p:nvSpPr>
          <p:cNvPr id="3" name="Content Placeholder 2">
            <a:extLst>
              <a:ext uri="{FF2B5EF4-FFF2-40B4-BE49-F238E27FC236}">
                <a16:creationId xmlns:a16="http://schemas.microsoft.com/office/drawing/2014/main" id="{6A782407-CDD7-4619-89E3-EF32729A7E32}"/>
              </a:ext>
            </a:extLst>
          </p:cNvPr>
          <p:cNvSpPr>
            <a:spLocks noGrp="1"/>
          </p:cNvSpPr>
          <p:nvPr>
            <p:ph idx="1"/>
          </p:nvPr>
        </p:nvSpPr>
        <p:spPr/>
        <p:txBody>
          <a:bodyPr>
            <a:normAutofit fontScale="70000" lnSpcReduction="20000"/>
          </a:bodyPr>
          <a:lstStyle/>
          <a:p>
            <a:r>
              <a:rPr lang="en-GB" dirty="0"/>
              <a:t>Set the stored credentials using PowerShell</a:t>
            </a:r>
          </a:p>
          <a:p>
            <a:endParaRPr lang="en-GB" dirty="0"/>
          </a:p>
          <a:p>
            <a:pPr marL="0" indent="0">
              <a:buNone/>
            </a:pPr>
            <a:r>
              <a:rPr lang="en-GB" sz="2600" dirty="0">
                <a:solidFill>
                  <a:srgbClr val="006400"/>
                </a:solidFill>
                <a:latin typeface="Lucida Console" panose="020B0609040504020204" pitchFamily="49" charset="0"/>
              </a:rPr>
              <a:t># Install the </a:t>
            </a:r>
            <a:r>
              <a:rPr lang="en-GB" sz="2600" dirty="0" err="1">
                <a:solidFill>
                  <a:srgbClr val="006400"/>
                </a:solidFill>
                <a:latin typeface="Lucida Console" panose="020B0609040504020204" pitchFamily="49" charset="0"/>
              </a:rPr>
              <a:t>CredentialManager</a:t>
            </a:r>
            <a:r>
              <a:rPr lang="en-GB" sz="2600" dirty="0">
                <a:solidFill>
                  <a:srgbClr val="006400"/>
                </a:solidFill>
                <a:latin typeface="Lucida Console" panose="020B0609040504020204" pitchFamily="49" charset="0"/>
              </a:rPr>
              <a:t> module from the PowerShell Gallery</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Install-Module</a:t>
            </a:r>
            <a:r>
              <a:rPr lang="en-GB" sz="2600" dirty="0">
                <a:solidFill>
                  <a:prstClr val="black"/>
                </a:solidFill>
                <a:latin typeface="Lucida Console" panose="020B0609040504020204" pitchFamily="49" charset="0"/>
              </a:rPr>
              <a:t> </a:t>
            </a:r>
            <a:r>
              <a:rPr lang="en-GB" sz="2600" dirty="0" err="1">
                <a:solidFill>
                  <a:srgbClr val="8B0000"/>
                </a:solidFill>
                <a:latin typeface="Lucida Console" panose="020B0609040504020204" pitchFamily="49" charset="0"/>
              </a:rPr>
              <a:t>CredentialManager</a:t>
            </a:r>
            <a:endParaRPr lang="en-GB" sz="2600" dirty="0">
              <a:solidFill>
                <a:prstClr val="black"/>
              </a:solidFill>
              <a:latin typeface="Lucida Console" panose="020B0609040504020204" pitchFamily="49" charset="0"/>
            </a:endParaRPr>
          </a:p>
          <a:p>
            <a:endParaRPr lang="en-GB" sz="2600" dirty="0">
              <a:solidFill>
                <a:prstClr val="black"/>
              </a:solidFill>
              <a:latin typeface="Lucida Console" panose="020B0609040504020204" pitchFamily="49" charset="0"/>
            </a:endParaRPr>
          </a:p>
          <a:p>
            <a:pPr marL="0" indent="0">
              <a:buNone/>
            </a:pPr>
            <a:r>
              <a:rPr lang="en-GB" sz="2600" dirty="0">
                <a:solidFill>
                  <a:srgbClr val="006400"/>
                </a:solidFill>
                <a:latin typeface="Lucida Console" panose="020B0609040504020204" pitchFamily="49" charset="0"/>
              </a:rPr>
              <a:t># Show the available commands</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Get-Command</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-Module</a:t>
            </a:r>
            <a:r>
              <a:rPr lang="en-GB" sz="2600" dirty="0">
                <a:solidFill>
                  <a:prstClr val="black"/>
                </a:solidFill>
                <a:latin typeface="Lucida Console" panose="020B0609040504020204" pitchFamily="49" charset="0"/>
              </a:rPr>
              <a:t> </a:t>
            </a:r>
            <a:r>
              <a:rPr lang="en-GB" sz="2600" dirty="0" err="1">
                <a:solidFill>
                  <a:srgbClr val="8B0000"/>
                </a:solidFill>
                <a:latin typeface="Lucida Console" panose="020B0609040504020204" pitchFamily="49" charset="0"/>
              </a:rPr>
              <a:t>CredentialManager</a:t>
            </a:r>
            <a:endParaRPr lang="en-GB" sz="2600" dirty="0">
              <a:solidFill>
                <a:prstClr val="black"/>
              </a:solidFill>
              <a:latin typeface="Lucida Console" panose="020B0609040504020204" pitchFamily="49" charset="0"/>
            </a:endParaRPr>
          </a:p>
          <a:p>
            <a:endParaRPr lang="en-GB" sz="2600" dirty="0">
              <a:solidFill>
                <a:prstClr val="black"/>
              </a:solidFill>
              <a:latin typeface="Lucida Console" panose="020B0609040504020204" pitchFamily="49" charset="0"/>
            </a:endParaRPr>
          </a:p>
          <a:p>
            <a:pPr marL="0" indent="0">
              <a:buNone/>
            </a:pPr>
            <a:r>
              <a:rPr lang="en-GB" sz="2600" dirty="0">
                <a:solidFill>
                  <a:srgbClr val="006400"/>
                </a:solidFill>
                <a:latin typeface="Lucida Console" panose="020B0609040504020204" pitchFamily="49" charset="0"/>
              </a:rPr>
              <a:t># Create a new stored credential</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8B0000"/>
                </a:solidFill>
                <a:latin typeface="Lucida Console" panose="020B0609040504020204" pitchFamily="49" charset="0"/>
              </a:rPr>
              <a:t>"https://mydomain.sharepoint.com"</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8B0000"/>
                </a:solidFill>
                <a:latin typeface="Lucida Console" panose="020B0609040504020204" pitchFamily="49" charset="0"/>
              </a:rPr>
              <a:t>"AdminUser@domain.onmicrosoft.com"</a:t>
            </a:r>
            <a:endParaRPr lang="en-GB" sz="2600" dirty="0">
              <a:solidFill>
                <a:prstClr val="black"/>
              </a:solidFill>
              <a:latin typeface="Lucida Console" panose="020B0609040504020204" pitchFamily="49" charset="0"/>
            </a:endParaRPr>
          </a:p>
          <a:p>
            <a:pPr marL="0" indent="0">
              <a:buNone/>
            </a:pPr>
            <a:r>
              <a:rPr lang="en-GB" sz="2600" dirty="0">
                <a:solidFill>
                  <a:srgbClr val="A82D00"/>
                </a:solidFill>
                <a:latin typeface="Lucida Console" panose="020B0609040504020204" pitchFamily="49" charset="0"/>
              </a:rPr>
              <a:t>$Secure</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0000FF"/>
                </a:solidFill>
                <a:latin typeface="Lucida Console" panose="020B0609040504020204" pitchFamily="49" charset="0"/>
              </a:rPr>
              <a:t>Read-host</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AsSecureString</a:t>
            </a:r>
            <a:endParaRPr lang="en-GB" sz="2600" dirty="0">
              <a:solidFill>
                <a:prstClr val="black"/>
              </a:solidFill>
              <a:latin typeface="Lucida Console" panose="020B0609040504020204" pitchFamily="49" charset="0"/>
            </a:endParaRPr>
          </a:p>
          <a:p>
            <a:pPr marL="0" indent="0">
              <a:buNone/>
            </a:pPr>
            <a:r>
              <a:rPr lang="en-GB" sz="2600" dirty="0">
                <a:solidFill>
                  <a:srgbClr val="0000FF"/>
                </a:solidFill>
                <a:latin typeface="Lucida Console" panose="020B0609040504020204" pitchFamily="49" charset="0"/>
              </a:rPr>
              <a:t>New-</a:t>
            </a:r>
            <a:r>
              <a:rPr lang="en-GB" sz="2600" dirty="0" err="1">
                <a:solidFill>
                  <a:srgbClr val="0000FF"/>
                </a:solidFill>
                <a:latin typeface="Lucida Console" panose="020B0609040504020204" pitchFamily="49" charset="0"/>
              </a:rPr>
              <a:t>StoredCredential</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$Target</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UserName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a:t>
            </a:r>
            <a:r>
              <a:rPr lang="en-GB" sz="2600" dirty="0" err="1">
                <a:solidFill>
                  <a:srgbClr val="000080"/>
                </a:solidFill>
                <a:latin typeface="Lucida Console" panose="020B0609040504020204" pitchFamily="49" charset="0"/>
              </a:rPr>
              <a:t>SecurePassword</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$Secure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-Persist</a:t>
            </a:r>
            <a:r>
              <a:rPr lang="en-GB" sz="2600" dirty="0">
                <a:solidFill>
                  <a:prstClr val="black"/>
                </a:solidFill>
                <a:latin typeface="Lucida Console" panose="020B0609040504020204" pitchFamily="49" charset="0"/>
              </a:rPr>
              <a:t> </a:t>
            </a:r>
            <a:r>
              <a:rPr lang="en-GB" sz="2600" dirty="0" err="1">
                <a:solidFill>
                  <a:srgbClr val="8A2BE2"/>
                </a:solidFill>
                <a:latin typeface="Lucida Console" panose="020B0609040504020204" pitchFamily="49" charset="0"/>
              </a:rPr>
              <a:t>LocalMachine</a:t>
            </a:r>
            <a:r>
              <a:rPr lang="en-GB" sz="2600" dirty="0">
                <a:solidFill>
                  <a:prstClr val="black"/>
                </a:solidFill>
                <a:latin typeface="Lucida Console" panose="020B0609040504020204" pitchFamily="49" charset="0"/>
              </a:rPr>
              <a:t> </a:t>
            </a:r>
            <a:r>
              <a:rPr lang="en-GB" sz="2600" dirty="0">
                <a:solidFill>
                  <a:srgbClr val="000080"/>
                </a:solidFill>
                <a:latin typeface="Lucida Console" panose="020B0609040504020204" pitchFamily="49" charset="0"/>
              </a:rPr>
              <a:t>-Type</a:t>
            </a:r>
            <a:r>
              <a:rPr lang="en-GB" sz="2600" dirty="0">
                <a:solidFill>
                  <a:prstClr val="black"/>
                </a:solidFill>
                <a:latin typeface="Lucida Console" panose="020B0609040504020204" pitchFamily="49" charset="0"/>
              </a:rPr>
              <a:t> </a:t>
            </a:r>
            <a:r>
              <a:rPr lang="en-GB" sz="2600" dirty="0">
                <a:solidFill>
                  <a:srgbClr val="8A2BE2"/>
                </a:solidFill>
                <a:latin typeface="Lucida Console" panose="020B0609040504020204" pitchFamily="49" charset="0"/>
              </a:rPr>
              <a:t>Generic </a:t>
            </a:r>
          </a:p>
          <a:p>
            <a:endParaRPr lang="en-GB" dirty="0"/>
          </a:p>
        </p:txBody>
      </p:sp>
    </p:spTree>
    <p:extLst>
      <p:ext uri="{BB962C8B-B14F-4D97-AF65-F5344CB8AC3E}">
        <p14:creationId xmlns:p14="http://schemas.microsoft.com/office/powerpoint/2010/main" val="188607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18AA-CA38-4388-82F8-B98B1AF60359}"/>
              </a:ext>
            </a:extLst>
          </p:cNvPr>
          <p:cNvSpPr>
            <a:spLocks noGrp="1"/>
          </p:cNvSpPr>
          <p:nvPr>
            <p:ph type="title"/>
          </p:nvPr>
        </p:nvSpPr>
        <p:spPr/>
        <p:txBody>
          <a:bodyPr/>
          <a:lstStyle/>
          <a:p>
            <a:r>
              <a:rPr lang="en-GB" dirty="0"/>
              <a:t>Be Aware…</a:t>
            </a:r>
          </a:p>
        </p:txBody>
      </p:sp>
      <p:sp>
        <p:nvSpPr>
          <p:cNvPr id="3" name="Content Placeholder 2">
            <a:extLst>
              <a:ext uri="{FF2B5EF4-FFF2-40B4-BE49-F238E27FC236}">
                <a16:creationId xmlns:a16="http://schemas.microsoft.com/office/drawing/2014/main" id="{AB6FCACF-7D32-4DF1-B931-13CA4851175A}"/>
              </a:ext>
            </a:extLst>
          </p:cNvPr>
          <p:cNvSpPr>
            <a:spLocks noGrp="1"/>
          </p:cNvSpPr>
          <p:nvPr>
            <p:ph idx="1"/>
          </p:nvPr>
        </p:nvSpPr>
        <p:spPr/>
        <p:txBody>
          <a:bodyPr/>
          <a:lstStyle/>
          <a:p>
            <a:r>
              <a:rPr lang="en-GB" dirty="0"/>
              <a:t>If using this method…</a:t>
            </a:r>
          </a:p>
          <a:p>
            <a:r>
              <a:rPr lang="en-GB" dirty="0"/>
              <a:t>And you leave the module on the machine…</a:t>
            </a:r>
          </a:p>
          <a:p>
            <a:r>
              <a:rPr lang="en-GB" dirty="0"/>
              <a:t>And the machine user has access to it…</a:t>
            </a:r>
          </a:p>
          <a:p>
            <a:r>
              <a:rPr lang="en-GB" dirty="0"/>
              <a:t>And the user works out how to use it…</a:t>
            </a:r>
          </a:p>
          <a:p>
            <a:endParaRPr lang="en-GB" dirty="0"/>
          </a:p>
          <a:p>
            <a:r>
              <a:rPr lang="en-GB" dirty="0"/>
              <a:t>They can retrieve the password for the account</a:t>
            </a:r>
          </a:p>
        </p:txBody>
      </p:sp>
    </p:spTree>
    <p:extLst>
      <p:ext uri="{BB962C8B-B14F-4D97-AF65-F5344CB8AC3E}">
        <p14:creationId xmlns:p14="http://schemas.microsoft.com/office/powerpoint/2010/main" val="53267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5D561E-2978-48EF-93EE-6AB1BF460575}"/>
              </a:ext>
            </a:extLst>
          </p:cNvPr>
          <p:cNvSpPr>
            <a:spLocks noGrp="1"/>
          </p:cNvSpPr>
          <p:nvPr>
            <p:ph type="title"/>
          </p:nvPr>
        </p:nvSpPr>
        <p:spPr/>
        <p:txBody>
          <a:bodyPr/>
          <a:lstStyle/>
          <a:p>
            <a:r>
              <a:rPr lang="en-GB" dirty="0"/>
              <a:t>Group-less Team Sites</a:t>
            </a:r>
          </a:p>
        </p:txBody>
      </p:sp>
      <p:sp>
        <p:nvSpPr>
          <p:cNvPr id="5" name="Text Placeholder 4">
            <a:extLst>
              <a:ext uri="{FF2B5EF4-FFF2-40B4-BE49-F238E27FC236}">
                <a16:creationId xmlns:a16="http://schemas.microsoft.com/office/drawing/2014/main" id="{238A5A4B-8D25-4A8D-82B3-E08BB348567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8217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D600-4B69-413C-B85A-52B86DE3E108}"/>
              </a:ext>
            </a:extLst>
          </p:cNvPr>
          <p:cNvSpPr>
            <a:spLocks noGrp="1"/>
          </p:cNvSpPr>
          <p:nvPr>
            <p:ph type="title"/>
          </p:nvPr>
        </p:nvSpPr>
        <p:spPr/>
        <p:txBody>
          <a:bodyPr/>
          <a:lstStyle/>
          <a:p>
            <a:r>
              <a:rPr lang="en-GB" dirty="0"/>
              <a:t>Group-less Team Site</a:t>
            </a:r>
          </a:p>
        </p:txBody>
      </p:sp>
      <p:sp>
        <p:nvSpPr>
          <p:cNvPr id="3" name="Content Placeholder 2">
            <a:extLst>
              <a:ext uri="{FF2B5EF4-FFF2-40B4-BE49-F238E27FC236}">
                <a16:creationId xmlns:a16="http://schemas.microsoft.com/office/drawing/2014/main" id="{06E99AAB-169D-4043-8266-78D0A52D01E5}"/>
              </a:ext>
            </a:extLst>
          </p:cNvPr>
          <p:cNvSpPr>
            <a:spLocks noGrp="1"/>
          </p:cNvSpPr>
          <p:nvPr>
            <p:ph idx="1"/>
          </p:nvPr>
        </p:nvSpPr>
        <p:spPr>
          <a:xfrm>
            <a:off x="838200" y="1825625"/>
            <a:ext cx="6135560" cy="4351338"/>
          </a:xfrm>
        </p:spPr>
        <p:txBody>
          <a:bodyPr>
            <a:normAutofit lnSpcReduction="10000"/>
          </a:bodyPr>
          <a:lstStyle/>
          <a:p>
            <a:r>
              <a:rPr lang="en-GB" dirty="0"/>
              <a:t>Modern Team Site – just not connected to an Office 365 Group – permissions done the classic way</a:t>
            </a:r>
          </a:p>
          <a:p>
            <a:r>
              <a:rPr lang="en-GB" dirty="0"/>
              <a:t>Not available on the classic site collection creation menu</a:t>
            </a:r>
          </a:p>
          <a:p>
            <a:r>
              <a:rPr lang="en-GB" dirty="0"/>
              <a:t>Available on the sub-site creation menu on classic site</a:t>
            </a:r>
          </a:p>
          <a:p>
            <a:endParaRPr lang="en-GB" dirty="0"/>
          </a:p>
          <a:p>
            <a:r>
              <a:rPr lang="en-GB" dirty="0"/>
              <a:t>What happens if we want a site collection created like this?</a:t>
            </a:r>
          </a:p>
        </p:txBody>
      </p:sp>
      <p:pic>
        <p:nvPicPr>
          <p:cNvPr id="4" name="Picture 3">
            <a:extLst>
              <a:ext uri="{FF2B5EF4-FFF2-40B4-BE49-F238E27FC236}">
                <a16:creationId xmlns:a16="http://schemas.microsoft.com/office/drawing/2014/main" id="{A941AEF7-C774-4A0A-8E3D-D20178BCB5CE}"/>
              </a:ext>
            </a:extLst>
          </p:cNvPr>
          <p:cNvPicPr>
            <a:picLocks noChangeAspect="1"/>
          </p:cNvPicPr>
          <p:nvPr/>
        </p:nvPicPr>
        <p:blipFill>
          <a:blip r:embed="rId2"/>
          <a:stretch>
            <a:fillRect/>
          </a:stretch>
        </p:blipFill>
        <p:spPr>
          <a:xfrm>
            <a:off x="6993046" y="767881"/>
            <a:ext cx="5029162" cy="2661119"/>
          </a:xfrm>
          <a:prstGeom prst="rect">
            <a:avLst/>
          </a:prstGeom>
        </p:spPr>
      </p:pic>
      <p:sp>
        <p:nvSpPr>
          <p:cNvPr id="5" name="Arrow: Right 4">
            <a:extLst>
              <a:ext uri="{FF2B5EF4-FFF2-40B4-BE49-F238E27FC236}">
                <a16:creationId xmlns:a16="http://schemas.microsoft.com/office/drawing/2014/main" id="{35B4E966-381E-45D4-A63C-00E53F161E21}"/>
              </a:ext>
            </a:extLst>
          </p:cNvPr>
          <p:cNvSpPr/>
          <p:nvPr/>
        </p:nvSpPr>
        <p:spPr>
          <a:xfrm rot="12166826">
            <a:off x="8070353" y="2509520"/>
            <a:ext cx="1056640" cy="31496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0C13554-3E26-45B8-B20D-66354B5DC215}"/>
              </a:ext>
            </a:extLst>
          </p:cNvPr>
          <p:cNvSpPr txBox="1"/>
          <p:nvPr/>
        </p:nvSpPr>
        <p:spPr>
          <a:xfrm>
            <a:off x="9064487" y="2574235"/>
            <a:ext cx="413896" cy="707886"/>
          </a:xfrm>
          <a:prstGeom prst="rect">
            <a:avLst/>
          </a:prstGeom>
          <a:noFill/>
        </p:spPr>
        <p:txBody>
          <a:bodyPr wrap="none" rtlCol="0">
            <a:spAutoFit/>
          </a:bodyPr>
          <a:lstStyle/>
          <a:p>
            <a:r>
              <a:rPr lang="en-GB" sz="4000" dirty="0">
                <a:solidFill>
                  <a:srgbClr val="FF0000"/>
                </a:solidFill>
              </a:rPr>
              <a:t>?</a:t>
            </a:r>
            <a:endParaRPr lang="en-GB" dirty="0">
              <a:solidFill>
                <a:srgbClr val="FF0000"/>
              </a:solidFill>
            </a:endParaRPr>
          </a:p>
        </p:txBody>
      </p:sp>
      <p:pic>
        <p:nvPicPr>
          <p:cNvPr id="7" name="Picture 6">
            <a:extLst>
              <a:ext uri="{FF2B5EF4-FFF2-40B4-BE49-F238E27FC236}">
                <a16:creationId xmlns:a16="http://schemas.microsoft.com/office/drawing/2014/main" id="{B805056C-CA78-4B0D-8966-8875F5F0A633}"/>
              </a:ext>
            </a:extLst>
          </p:cNvPr>
          <p:cNvPicPr>
            <a:picLocks noChangeAspect="1"/>
          </p:cNvPicPr>
          <p:nvPr/>
        </p:nvPicPr>
        <p:blipFill>
          <a:blip r:embed="rId3"/>
          <a:stretch>
            <a:fillRect/>
          </a:stretch>
        </p:blipFill>
        <p:spPr>
          <a:xfrm>
            <a:off x="6973760" y="3643311"/>
            <a:ext cx="5045830" cy="2533651"/>
          </a:xfrm>
          <a:prstGeom prst="rect">
            <a:avLst/>
          </a:prstGeom>
        </p:spPr>
      </p:pic>
    </p:spTree>
    <p:extLst>
      <p:ext uri="{BB962C8B-B14F-4D97-AF65-F5344CB8AC3E}">
        <p14:creationId xmlns:p14="http://schemas.microsoft.com/office/powerpoint/2010/main" val="64556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3E27E-DF01-4E36-A629-E3882F20F4FD}"/>
              </a:ext>
            </a:extLst>
          </p:cNvPr>
          <p:cNvSpPr>
            <a:spLocks noGrp="1"/>
          </p:cNvSpPr>
          <p:nvPr>
            <p:ph type="title"/>
          </p:nvPr>
        </p:nvSpPr>
        <p:spPr/>
        <p:txBody>
          <a:bodyPr/>
          <a:lstStyle/>
          <a:p>
            <a:r>
              <a:rPr lang="en-GB" dirty="0"/>
              <a:t>Group-less Team Site</a:t>
            </a:r>
          </a:p>
        </p:txBody>
      </p:sp>
      <p:sp>
        <p:nvSpPr>
          <p:cNvPr id="3" name="Content Placeholder 2">
            <a:extLst>
              <a:ext uri="{FF2B5EF4-FFF2-40B4-BE49-F238E27FC236}">
                <a16:creationId xmlns:a16="http://schemas.microsoft.com/office/drawing/2014/main" id="{048B8460-86B0-4FB8-9E4B-ED1872CD754C}"/>
              </a:ext>
            </a:extLst>
          </p:cNvPr>
          <p:cNvSpPr>
            <a:spLocks noGrp="1"/>
          </p:cNvSpPr>
          <p:nvPr>
            <p:ph idx="1"/>
          </p:nvPr>
        </p:nvSpPr>
        <p:spPr>
          <a:xfrm>
            <a:off x="838200" y="1825625"/>
            <a:ext cx="3925186" cy="4351338"/>
          </a:xfrm>
        </p:spPr>
        <p:txBody>
          <a:bodyPr/>
          <a:lstStyle/>
          <a:p>
            <a:r>
              <a:rPr lang="en-GB" dirty="0"/>
              <a:t>The option IS available when creating from the Modern Admin </a:t>
            </a:r>
            <a:r>
              <a:rPr lang="en-GB" dirty="0" err="1"/>
              <a:t>Center</a:t>
            </a:r>
            <a:endParaRPr lang="en-GB" dirty="0"/>
          </a:p>
          <a:p>
            <a:endParaRPr lang="en-GB" dirty="0"/>
          </a:p>
          <a:p>
            <a:r>
              <a:rPr lang="en-GB" dirty="0"/>
              <a:t>Not available when using the ‘Create site’ link from e.g. the SharePoint page</a:t>
            </a:r>
          </a:p>
        </p:txBody>
      </p:sp>
      <p:pic>
        <p:nvPicPr>
          <p:cNvPr id="4" name="Picture 3">
            <a:extLst>
              <a:ext uri="{FF2B5EF4-FFF2-40B4-BE49-F238E27FC236}">
                <a16:creationId xmlns:a16="http://schemas.microsoft.com/office/drawing/2014/main" id="{26CAAD66-0ED6-4817-B06C-3A77740B4E47}"/>
              </a:ext>
            </a:extLst>
          </p:cNvPr>
          <p:cNvPicPr>
            <a:picLocks noChangeAspect="1"/>
          </p:cNvPicPr>
          <p:nvPr/>
        </p:nvPicPr>
        <p:blipFill>
          <a:blip r:embed="rId2"/>
          <a:stretch>
            <a:fillRect/>
          </a:stretch>
        </p:blipFill>
        <p:spPr>
          <a:xfrm>
            <a:off x="4682905" y="1488559"/>
            <a:ext cx="7151502" cy="4869450"/>
          </a:xfrm>
          <a:prstGeom prst="rect">
            <a:avLst/>
          </a:prstGeom>
        </p:spPr>
      </p:pic>
      <p:sp>
        <p:nvSpPr>
          <p:cNvPr id="5" name="Rectangle 4">
            <a:extLst>
              <a:ext uri="{FF2B5EF4-FFF2-40B4-BE49-F238E27FC236}">
                <a16:creationId xmlns:a16="http://schemas.microsoft.com/office/drawing/2014/main" id="{8AD3A748-E3DF-413A-97EB-F868DC0D4914}"/>
              </a:ext>
            </a:extLst>
          </p:cNvPr>
          <p:cNvSpPr/>
          <p:nvPr/>
        </p:nvSpPr>
        <p:spPr>
          <a:xfrm>
            <a:off x="4827181" y="5178056"/>
            <a:ext cx="6858000" cy="9994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533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740B-49FB-4C5B-90C5-5C0037E24C20}"/>
              </a:ext>
            </a:extLst>
          </p:cNvPr>
          <p:cNvSpPr>
            <a:spLocks noGrp="1"/>
          </p:cNvSpPr>
          <p:nvPr>
            <p:ph type="title"/>
          </p:nvPr>
        </p:nvSpPr>
        <p:spPr/>
        <p:txBody>
          <a:bodyPr/>
          <a:lstStyle/>
          <a:p>
            <a:r>
              <a:rPr lang="en-GB" dirty="0"/>
              <a:t>PowerShell to the Rescue!</a:t>
            </a:r>
          </a:p>
        </p:txBody>
      </p:sp>
      <p:sp>
        <p:nvSpPr>
          <p:cNvPr id="3" name="Content Placeholder 2">
            <a:extLst>
              <a:ext uri="{FF2B5EF4-FFF2-40B4-BE49-F238E27FC236}">
                <a16:creationId xmlns:a16="http://schemas.microsoft.com/office/drawing/2014/main" id="{55797ED2-3BD0-4874-A4FB-DEE7435A5DF4}"/>
              </a:ext>
            </a:extLst>
          </p:cNvPr>
          <p:cNvSpPr>
            <a:spLocks noGrp="1"/>
          </p:cNvSpPr>
          <p:nvPr>
            <p:ph idx="1"/>
          </p:nvPr>
        </p:nvSpPr>
        <p:spPr/>
        <p:txBody>
          <a:bodyPr>
            <a:normAutofit/>
          </a:bodyPr>
          <a:lstStyle/>
          <a:p>
            <a:r>
              <a:rPr lang="en-GB" dirty="0"/>
              <a:t>We can create a group-less Team site using PowerShell:</a:t>
            </a: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New-</a:t>
            </a:r>
            <a:r>
              <a:rPr lang="en-GB" dirty="0" err="1">
                <a:solidFill>
                  <a:srgbClr val="0000FF"/>
                </a:solidFill>
                <a:latin typeface="Lucida Console" panose="020B0609040504020204" pitchFamily="49" charset="0"/>
              </a:rPr>
              <a:t>PnPTenantSite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"Group-less Team 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https://mydomain.sharepoint.com/sites/Team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-Description</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"Group-less Team Site"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-Owner</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Andy@mydomain.onmicrosoft.com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-Template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STS#3</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TimeZone</a:t>
            </a:r>
            <a:r>
              <a:rPr lang="en-GB" dirty="0">
                <a:solidFill>
                  <a:prstClr val="black"/>
                </a:solidFill>
                <a:latin typeface="Lucida Console" panose="020B0609040504020204" pitchFamily="49" charset="0"/>
              </a:rPr>
              <a:t> </a:t>
            </a:r>
            <a:r>
              <a:rPr lang="en-GB" dirty="0">
                <a:solidFill>
                  <a:srgbClr val="800080"/>
                </a:solidFill>
                <a:latin typeface="Lucida Console" panose="020B0609040504020204" pitchFamily="49" charset="0"/>
              </a:rPr>
              <a:t>2</a:t>
            </a:r>
            <a:endParaRPr lang="en-GB" dirty="0">
              <a:solidFill>
                <a:prstClr val="black"/>
              </a:solidFill>
              <a:latin typeface="Lucida Console" panose="020B0609040504020204" pitchFamily="49" charset="0"/>
            </a:endParaRPr>
          </a:p>
          <a:p>
            <a:endParaRPr lang="en-GB" dirty="0"/>
          </a:p>
          <a:p>
            <a:r>
              <a:rPr lang="en-GB" dirty="0"/>
              <a:t>Use Get-</a:t>
            </a:r>
            <a:r>
              <a:rPr lang="en-GB" dirty="0" err="1"/>
              <a:t>PnPTimeZoneId</a:t>
            </a:r>
            <a:r>
              <a:rPr lang="en-GB" dirty="0"/>
              <a:t> to retrieve a list of time zones for use</a:t>
            </a:r>
          </a:p>
        </p:txBody>
      </p:sp>
    </p:spTree>
    <p:extLst>
      <p:ext uri="{BB962C8B-B14F-4D97-AF65-F5344CB8AC3E}">
        <p14:creationId xmlns:p14="http://schemas.microsoft.com/office/powerpoint/2010/main" val="3268476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BF0A-84C3-4F7F-91A0-BD3E6377A7CD}"/>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295FD6BD-59E5-47BB-A4A9-46DCC25CCC71}"/>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25EAE5AC-26D9-4A8D-A8BA-A393A2B817DA}"/>
              </a:ext>
            </a:extLst>
          </p:cNvPr>
          <p:cNvPicPr>
            <a:picLocks noChangeAspect="1"/>
          </p:cNvPicPr>
          <p:nvPr/>
        </p:nvPicPr>
        <p:blipFill>
          <a:blip r:embed="rId2"/>
          <a:stretch>
            <a:fillRect/>
          </a:stretch>
        </p:blipFill>
        <p:spPr>
          <a:xfrm>
            <a:off x="392969" y="1653765"/>
            <a:ext cx="6947632" cy="4523198"/>
          </a:xfrm>
          <a:prstGeom prst="rect">
            <a:avLst/>
          </a:prstGeom>
        </p:spPr>
      </p:pic>
      <p:pic>
        <p:nvPicPr>
          <p:cNvPr id="5" name="Picture 4">
            <a:extLst>
              <a:ext uri="{FF2B5EF4-FFF2-40B4-BE49-F238E27FC236}">
                <a16:creationId xmlns:a16="http://schemas.microsoft.com/office/drawing/2014/main" id="{31753D95-417A-443E-B4AC-C5A6A3CD2CC3}"/>
              </a:ext>
            </a:extLst>
          </p:cNvPr>
          <p:cNvPicPr>
            <a:picLocks noChangeAspect="1"/>
          </p:cNvPicPr>
          <p:nvPr/>
        </p:nvPicPr>
        <p:blipFill>
          <a:blip r:embed="rId3"/>
          <a:stretch>
            <a:fillRect/>
          </a:stretch>
        </p:blipFill>
        <p:spPr>
          <a:xfrm>
            <a:off x="8031744" y="1954676"/>
            <a:ext cx="3662416" cy="3921375"/>
          </a:xfrm>
          <a:prstGeom prst="rect">
            <a:avLst/>
          </a:prstGeom>
        </p:spPr>
      </p:pic>
    </p:spTree>
    <p:extLst>
      <p:ext uri="{BB962C8B-B14F-4D97-AF65-F5344CB8AC3E}">
        <p14:creationId xmlns:p14="http://schemas.microsoft.com/office/powerpoint/2010/main" val="2522939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31E7-F906-405A-9009-5DF526977D49}"/>
              </a:ext>
            </a:extLst>
          </p:cNvPr>
          <p:cNvSpPr>
            <a:spLocks noGrp="1"/>
          </p:cNvSpPr>
          <p:nvPr>
            <p:ph type="title"/>
          </p:nvPr>
        </p:nvSpPr>
        <p:spPr/>
        <p:txBody>
          <a:bodyPr/>
          <a:lstStyle/>
          <a:p>
            <a:r>
              <a:rPr lang="en-GB" dirty="0"/>
              <a:t>Modern Sub-Sites</a:t>
            </a:r>
          </a:p>
        </p:txBody>
      </p:sp>
      <p:sp>
        <p:nvSpPr>
          <p:cNvPr id="3" name="Content Placeholder 2">
            <a:extLst>
              <a:ext uri="{FF2B5EF4-FFF2-40B4-BE49-F238E27FC236}">
                <a16:creationId xmlns:a16="http://schemas.microsoft.com/office/drawing/2014/main" id="{F629F081-ED3F-4234-84DE-2116EDD610B3}"/>
              </a:ext>
            </a:extLst>
          </p:cNvPr>
          <p:cNvSpPr>
            <a:spLocks noGrp="1"/>
          </p:cNvSpPr>
          <p:nvPr>
            <p:ph idx="1"/>
          </p:nvPr>
        </p:nvSpPr>
        <p:spPr/>
        <p:txBody>
          <a:bodyPr/>
          <a:lstStyle/>
          <a:p>
            <a:r>
              <a:rPr lang="en-GB" dirty="0"/>
              <a:t>You can use PowerShell to create Modern sub-sites even when not supported (e.g. Communication site collection sub-site).</a:t>
            </a:r>
          </a:p>
          <a:p>
            <a:endParaRPr lang="en-GB" dirty="0"/>
          </a:p>
          <a:p>
            <a:r>
              <a:rPr lang="en-GB" dirty="0"/>
              <a:t>This should NOT be used in production until Microsoft support this scenario.</a:t>
            </a:r>
          </a:p>
          <a:p>
            <a:endParaRPr lang="en-GB" dirty="0"/>
          </a:p>
          <a:p>
            <a:r>
              <a:rPr lang="en-GB" dirty="0"/>
              <a:t>Modern Team sub-sites can be created, check the GUI to see where this is supported.</a:t>
            </a:r>
          </a:p>
        </p:txBody>
      </p:sp>
    </p:spTree>
    <p:extLst>
      <p:ext uri="{BB962C8B-B14F-4D97-AF65-F5344CB8AC3E}">
        <p14:creationId xmlns:p14="http://schemas.microsoft.com/office/powerpoint/2010/main" val="119592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DE52E9-C2D7-4E98-ACAC-4CD036CD8DB2}"/>
              </a:ext>
            </a:extLst>
          </p:cNvPr>
          <p:cNvSpPr>
            <a:spLocks noGrp="1"/>
          </p:cNvSpPr>
          <p:nvPr>
            <p:ph type="title"/>
          </p:nvPr>
        </p:nvSpPr>
        <p:spPr/>
        <p:txBody>
          <a:bodyPr>
            <a:normAutofit/>
          </a:bodyPr>
          <a:lstStyle/>
          <a:p>
            <a:r>
              <a:rPr lang="en-GB" dirty="0"/>
              <a:t>Content Types, Templates, Libraries, Views</a:t>
            </a:r>
          </a:p>
        </p:txBody>
      </p:sp>
      <p:sp>
        <p:nvSpPr>
          <p:cNvPr id="9" name="Text Placeholder 8">
            <a:extLst>
              <a:ext uri="{FF2B5EF4-FFF2-40B4-BE49-F238E27FC236}">
                <a16:creationId xmlns:a16="http://schemas.microsoft.com/office/drawing/2014/main" id="{983FC019-A339-4085-B714-CEAE2F468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6815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AF2-77E5-4D80-8713-9E83E36283EB}"/>
              </a:ext>
            </a:extLst>
          </p:cNvPr>
          <p:cNvSpPr>
            <a:spLocks noGrp="1"/>
          </p:cNvSpPr>
          <p:nvPr>
            <p:ph type="title"/>
          </p:nvPr>
        </p:nvSpPr>
        <p:spPr/>
        <p:txBody>
          <a:bodyPr/>
          <a:lstStyle/>
          <a:p>
            <a:r>
              <a:rPr lang="en-GB" dirty="0"/>
              <a:t>Content Types</a:t>
            </a:r>
          </a:p>
        </p:txBody>
      </p:sp>
      <p:sp>
        <p:nvSpPr>
          <p:cNvPr id="3" name="Content Placeholder 2">
            <a:extLst>
              <a:ext uri="{FF2B5EF4-FFF2-40B4-BE49-F238E27FC236}">
                <a16:creationId xmlns:a16="http://schemas.microsoft.com/office/drawing/2014/main" id="{1A4377E2-055B-4477-BE15-18A45E272330}"/>
              </a:ext>
            </a:extLst>
          </p:cNvPr>
          <p:cNvSpPr>
            <a:spLocks noGrp="1"/>
          </p:cNvSpPr>
          <p:nvPr>
            <p:ph idx="1"/>
          </p:nvPr>
        </p:nvSpPr>
        <p:spPr/>
        <p:txBody>
          <a:bodyPr/>
          <a:lstStyle/>
          <a:p>
            <a:r>
              <a:rPr lang="en-GB" dirty="0"/>
              <a:t>Can be centrally managed in the Content Type Hub</a:t>
            </a:r>
          </a:p>
          <a:p>
            <a:pPr lvl="1"/>
            <a:r>
              <a:rPr lang="en-GB" dirty="0">
                <a:hlinkClick r:id="rId2"/>
              </a:rPr>
              <a:t>https://mydomain.sharepoint.com/sites/contenttypehub</a:t>
            </a:r>
            <a:endParaRPr lang="en-GB" dirty="0"/>
          </a:p>
          <a:p>
            <a:pPr lvl="1"/>
            <a:r>
              <a:rPr lang="en-GB" dirty="0"/>
              <a:t>Must be published to be come available in other site collections; this can be a limiting factor as we have to wait for the publishing timer jobs</a:t>
            </a:r>
          </a:p>
          <a:p>
            <a:r>
              <a:rPr lang="en-GB" dirty="0"/>
              <a:t>Can be created in each site collection required</a:t>
            </a:r>
          </a:p>
          <a:p>
            <a:pPr lvl="1"/>
            <a:r>
              <a:rPr lang="en-GB" dirty="0"/>
              <a:t>If you want the same content type in each site collection, ensure you specify the ID</a:t>
            </a:r>
          </a:p>
          <a:p>
            <a:pPr lvl="1"/>
            <a:r>
              <a:rPr lang="en-GB" dirty="0"/>
              <a:t>Failing to specify the ID (or using the CUI to create content types in multiple site collections results in content type =/= content type</a:t>
            </a:r>
          </a:p>
        </p:txBody>
      </p:sp>
    </p:spTree>
    <p:extLst>
      <p:ext uri="{BB962C8B-B14F-4D97-AF65-F5344CB8AC3E}">
        <p14:creationId xmlns:p14="http://schemas.microsoft.com/office/powerpoint/2010/main" val="3041775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46BD2D4-AAB7-4323-B049-7D9F72F5F8F8}"/>
              </a:ext>
            </a:extLst>
          </p:cNvPr>
          <p:cNvSpPr>
            <a:spLocks noGrp="1"/>
          </p:cNvSpPr>
          <p:nvPr>
            <p:ph type="title"/>
          </p:nvPr>
        </p:nvSpPr>
        <p:spPr/>
        <p:txBody>
          <a:bodyPr/>
          <a:lstStyle/>
          <a:p>
            <a:r>
              <a:rPr lang="en-US" dirty="0"/>
              <a:t>Thank you TO Our Sponsors</a:t>
            </a:r>
            <a:endParaRPr lang="en-GB" dirty="0"/>
          </a:p>
        </p:txBody>
      </p:sp>
      <p:pic>
        <p:nvPicPr>
          <p:cNvPr id="4" name="Picture 3" descr="A screenshot of a cell phone&#10;&#10;Description automatically generated">
            <a:extLst>
              <a:ext uri="{FF2B5EF4-FFF2-40B4-BE49-F238E27FC236}">
                <a16:creationId xmlns:a16="http://schemas.microsoft.com/office/drawing/2014/main" id="{D1BA04F0-1F87-4671-9CA4-02F8B8FF3F87}"/>
              </a:ext>
            </a:extLst>
          </p:cNvPr>
          <p:cNvPicPr>
            <a:picLocks noChangeAspect="1"/>
          </p:cNvPicPr>
          <p:nvPr/>
        </p:nvPicPr>
        <p:blipFill>
          <a:blip r:embed="rId2"/>
          <a:stretch>
            <a:fillRect/>
          </a:stretch>
        </p:blipFill>
        <p:spPr>
          <a:xfrm>
            <a:off x="4839152" y="5437077"/>
            <a:ext cx="1673160" cy="1673160"/>
          </a:xfrm>
          <a:prstGeom prst="rect">
            <a:avLst/>
          </a:prstGeom>
        </p:spPr>
      </p:pic>
      <p:pic>
        <p:nvPicPr>
          <p:cNvPr id="5" name="Picture 4">
            <a:extLst>
              <a:ext uri="{FF2B5EF4-FFF2-40B4-BE49-F238E27FC236}">
                <a16:creationId xmlns:a16="http://schemas.microsoft.com/office/drawing/2014/main" id="{2547FE2A-79F9-47E8-A51B-3284490DC574}"/>
              </a:ext>
            </a:extLst>
          </p:cNvPr>
          <p:cNvPicPr>
            <a:picLocks noChangeAspect="1"/>
          </p:cNvPicPr>
          <p:nvPr/>
        </p:nvPicPr>
        <p:blipFill>
          <a:blip r:embed="rId3"/>
          <a:stretch>
            <a:fillRect/>
          </a:stretch>
        </p:blipFill>
        <p:spPr>
          <a:xfrm>
            <a:off x="6941345" y="4438336"/>
            <a:ext cx="2881484" cy="852918"/>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375D1158-0DB7-4C2C-94AB-B934769EEF66}"/>
              </a:ext>
            </a:extLst>
          </p:cNvPr>
          <p:cNvPicPr>
            <a:picLocks noChangeAspect="1"/>
          </p:cNvPicPr>
          <p:nvPr/>
        </p:nvPicPr>
        <p:blipFill>
          <a:blip r:embed="rId4"/>
          <a:stretch>
            <a:fillRect/>
          </a:stretch>
        </p:blipFill>
        <p:spPr>
          <a:xfrm>
            <a:off x="10513693" y="4168931"/>
            <a:ext cx="1190791" cy="119079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3CE86F3C-5CF0-4295-BF9A-F4DC1B03B7B6}"/>
              </a:ext>
            </a:extLst>
          </p:cNvPr>
          <p:cNvPicPr>
            <a:picLocks noChangeAspect="1"/>
          </p:cNvPicPr>
          <p:nvPr/>
        </p:nvPicPr>
        <p:blipFill>
          <a:blip r:embed="rId5"/>
          <a:stretch>
            <a:fillRect/>
          </a:stretch>
        </p:blipFill>
        <p:spPr>
          <a:xfrm>
            <a:off x="9496655" y="268844"/>
            <a:ext cx="2381250" cy="1190625"/>
          </a:xfrm>
          <a:prstGeom prst="rect">
            <a:avLst/>
          </a:prstGeom>
        </p:spPr>
      </p:pic>
      <p:pic>
        <p:nvPicPr>
          <p:cNvPr id="8" name="Picture 7" descr="A picture containing drawing, plate&#10;&#10;Description automatically generated">
            <a:extLst>
              <a:ext uri="{FF2B5EF4-FFF2-40B4-BE49-F238E27FC236}">
                <a16:creationId xmlns:a16="http://schemas.microsoft.com/office/drawing/2014/main" id="{99281253-91F4-4F82-8FC3-9827F365C247}"/>
              </a:ext>
            </a:extLst>
          </p:cNvPr>
          <p:cNvPicPr>
            <a:picLocks noChangeAspect="1"/>
          </p:cNvPicPr>
          <p:nvPr/>
        </p:nvPicPr>
        <p:blipFill>
          <a:blip r:embed="rId6"/>
          <a:stretch>
            <a:fillRect/>
          </a:stretch>
        </p:blipFill>
        <p:spPr>
          <a:xfrm>
            <a:off x="6772643" y="375164"/>
            <a:ext cx="2236347" cy="118079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DB6CE3D-3131-4FF3-9257-990D045D6CF3}"/>
              </a:ext>
            </a:extLst>
          </p:cNvPr>
          <p:cNvPicPr>
            <a:picLocks noChangeAspect="1"/>
          </p:cNvPicPr>
          <p:nvPr/>
        </p:nvPicPr>
        <p:blipFill>
          <a:blip r:embed="rId7"/>
          <a:stretch>
            <a:fillRect/>
          </a:stretch>
        </p:blipFill>
        <p:spPr>
          <a:xfrm>
            <a:off x="3410909" y="296745"/>
            <a:ext cx="1330968" cy="109671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4968367-B1CB-4166-BEE8-75AFA3748693}"/>
              </a:ext>
            </a:extLst>
          </p:cNvPr>
          <p:cNvPicPr>
            <a:picLocks noChangeAspect="1"/>
          </p:cNvPicPr>
          <p:nvPr/>
        </p:nvPicPr>
        <p:blipFill>
          <a:blip r:embed="rId8"/>
          <a:stretch>
            <a:fillRect/>
          </a:stretch>
        </p:blipFill>
        <p:spPr>
          <a:xfrm>
            <a:off x="3143880" y="4438336"/>
            <a:ext cx="3195994" cy="651982"/>
          </a:xfrm>
          <a:prstGeom prst="rect">
            <a:avLst/>
          </a:prstGeom>
        </p:spPr>
      </p:pic>
      <p:pic>
        <p:nvPicPr>
          <p:cNvPr id="11" name="Picture 10" descr="A picture containing clock, drawing&#10;&#10;Description automatically generated">
            <a:extLst>
              <a:ext uri="{FF2B5EF4-FFF2-40B4-BE49-F238E27FC236}">
                <a16:creationId xmlns:a16="http://schemas.microsoft.com/office/drawing/2014/main" id="{774E998B-4D0F-4D38-8485-58F87EB295BA}"/>
              </a:ext>
            </a:extLst>
          </p:cNvPr>
          <p:cNvPicPr>
            <a:picLocks noChangeAspect="1"/>
          </p:cNvPicPr>
          <p:nvPr/>
        </p:nvPicPr>
        <p:blipFill>
          <a:blip r:embed="rId9"/>
          <a:stretch>
            <a:fillRect/>
          </a:stretch>
        </p:blipFill>
        <p:spPr>
          <a:xfrm>
            <a:off x="1737330" y="202317"/>
            <a:ext cx="1323680" cy="132368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D7E9779-C161-4F6D-9BBE-D83A36D0856F}"/>
              </a:ext>
            </a:extLst>
          </p:cNvPr>
          <p:cNvPicPr>
            <a:picLocks noChangeAspect="1"/>
          </p:cNvPicPr>
          <p:nvPr/>
        </p:nvPicPr>
        <p:blipFill>
          <a:blip r:embed="rId10"/>
          <a:stretch>
            <a:fillRect/>
          </a:stretch>
        </p:blipFill>
        <p:spPr>
          <a:xfrm>
            <a:off x="1323522" y="4168931"/>
            <a:ext cx="1590262" cy="1590262"/>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3A2364E7-D7A8-4B2A-BCA7-24A33F39793D}"/>
              </a:ext>
            </a:extLst>
          </p:cNvPr>
          <p:cNvPicPr>
            <a:picLocks noChangeAspect="1"/>
          </p:cNvPicPr>
          <p:nvPr/>
        </p:nvPicPr>
        <p:blipFill>
          <a:blip r:embed="rId11"/>
          <a:stretch>
            <a:fillRect/>
          </a:stretch>
        </p:blipFill>
        <p:spPr>
          <a:xfrm>
            <a:off x="237795" y="235852"/>
            <a:ext cx="1190791" cy="1190791"/>
          </a:xfrm>
          <a:prstGeom prst="rect">
            <a:avLst/>
          </a:prstGeom>
        </p:spPr>
      </p:pic>
      <p:pic>
        <p:nvPicPr>
          <p:cNvPr id="14" name="Picture 13">
            <a:extLst>
              <a:ext uri="{FF2B5EF4-FFF2-40B4-BE49-F238E27FC236}">
                <a16:creationId xmlns:a16="http://schemas.microsoft.com/office/drawing/2014/main" id="{82DC73A9-983C-4363-9998-B9B67DE16F6B}"/>
              </a:ext>
            </a:extLst>
          </p:cNvPr>
          <p:cNvPicPr>
            <a:picLocks noChangeAspect="1"/>
          </p:cNvPicPr>
          <p:nvPr/>
        </p:nvPicPr>
        <p:blipFill>
          <a:blip r:embed="rId12"/>
          <a:stretch>
            <a:fillRect/>
          </a:stretch>
        </p:blipFill>
        <p:spPr>
          <a:xfrm>
            <a:off x="2644273" y="5896369"/>
            <a:ext cx="1768315" cy="664886"/>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26F643F1-DEA4-468A-A09B-EE7D87EDBE64}"/>
              </a:ext>
            </a:extLst>
          </p:cNvPr>
          <p:cNvPicPr>
            <a:picLocks noChangeAspect="1"/>
          </p:cNvPicPr>
          <p:nvPr/>
        </p:nvPicPr>
        <p:blipFill>
          <a:blip r:embed="rId13"/>
          <a:stretch>
            <a:fillRect/>
          </a:stretch>
        </p:blipFill>
        <p:spPr>
          <a:xfrm>
            <a:off x="6834191" y="5520902"/>
            <a:ext cx="1395409" cy="1395409"/>
          </a:xfrm>
          <a:prstGeom prst="rect">
            <a:avLst/>
          </a:prstGeom>
        </p:spPr>
      </p:pic>
      <p:pic>
        <p:nvPicPr>
          <p:cNvPr id="16" name="Picture 15" descr="A picture containing racket, hitting, holding, player&#10;&#10;Description automatically generated">
            <a:extLst>
              <a:ext uri="{FF2B5EF4-FFF2-40B4-BE49-F238E27FC236}">
                <a16:creationId xmlns:a16="http://schemas.microsoft.com/office/drawing/2014/main" id="{E07DCB18-A71A-454B-9D34-ACECE4EFAB05}"/>
              </a:ext>
            </a:extLst>
          </p:cNvPr>
          <p:cNvPicPr>
            <a:picLocks noChangeAspect="1"/>
          </p:cNvPicPr>
          <p:nvPr/>
        </p:nvPicPr>
        <p:blipFill>
          <a:blip r:embed="rId14"/>
          <a:stretch>
            <a:fillRect/>
          </a:stretch>
        </p:blipFill>
        <p:spPr>
          <a:xfrm>
            <a:off x="5091776" y="333769"/>
            <a:ext cx="1092874" cy="1092874"/>
          </a:xfrm>
          <a:prstGeom prst="rect">
            <a:avLst/>
          </a:prstGeom>
        </p:spPr>
      </p:pic>
      <p:pic>
        <p:nvPicPr>
          <p:cNvPr id="1026" name="Picture 2">
            <a:extLst>
              <a:ext uri="{FF2B5EF4-FFF2-40B4-BE49-F238E27FC236}">
                <a16:creationId xmlns:a16="http://schemas.microsoft.com/office/drawing/2014/main" id="{C5FC8004-2484-4B57-AA73-24FA648120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1382" y="5740868"/>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AF2-77E5-4D80-8713-9E83E36283EB}"/>
              </a:ext>
            </a:extLst>
          </p:cNvPr>
          <p:cNvSpPr>
            <a:spLocks noGrp="1"/>
          </p:cNvSpPr>
          <p:nvPr>
            <p:ph type="title"/>
          </p:nvPr>
        </p:nvSpPr>
        <p:spPr/>
        <p:txBody>
          <a:bodyPr/>
          <a:lstStyle/>
          <a:p>
            <a:r>
              <a:rPr lang="en-GB" dirty="0" err="1"/>
              <a:t>CreateDrive</a:t>
            </a:r>
            <a:r>
              <a:rPr lang="en-GB" dirty="0"/>
              <a:t> Option</a:t>
            </a:r>
          </a:p>
        </p:txBody>
      </p:sp>
      <p:sp>
        <p:nvSpPr>
          <p:cNvPr id="3" name="Content Placeholder 2">
            <a:extLst>
              <a:ext uri="{FF2B5EF4-FFF2-40B4-BE49-F238E27FC236}">
                <a16:creationId xmlns:a16="http://schemas.microsoft.com/office/drawing/2014/main" id="{1A4377E2-055B-4477-BE15-18A45E272330}"/>
              </a:ext>
            </a:extLst>
          </p:cNvPr>
          <p:cNvSpPr>
            <a:spLocks noGrp="1"/>
          </p:cNvSpPr>
          <p:nvPr>
            <p:ph idx="1"/>
          </p:nvPr>
        </p:nvSpPr>
        <p:spPr/>
        <p:txBody>
          <a:bodyPr/>
          <a:lstStyle/>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CreateDrive</a:t>
            </a:r>
            <a:r>
              <a:rPr lang="en-GB" dirty="0">
                <a:solidFill>
                  <a:srgbClr val="000080"/>
                </a:solidFill>
                <a:latin typeface="Lucida Console" panose="020B0609040504020204" pitchFamily="49" charset="0"/>
              </a:rPr>
              <a:t> </a:t>
            </a:r>
          </a:p>
          <a:p>
            <a:endParaRPr lang="en-GB" dirty="0"/>
          </a:p>
          <a:p>
            <a:r>
              <a:rPr lang="en-GB" dirty="0"/>
              <a:t>Creates an SPO:\ drive</a:t>
            </a:r>
          </a:p>
          <a:p>
            <a:r>
              <a:rPr lang="en-GB" dirty="0"/>
              <a:t>Very useful for exploring</a:t>
            </a:r>
          </a:p>
        </p:txBody>
      </p:sp>
      <p:pic>
        <p:nvPicPr>
          <p:cNvPr id="4" name="Picture 3">
            <a:extLst>
              <a:ext uri="{FF2B5EF4-FFF2-40B4-BE49-F238E27FC236}">
                <a16:creationId xmlns:a16="http://schemas.microsoft.com/office/drawing/2014/main" id="{042FBCC7-D30B-4387-9416-1E74657421E8}"/>
              </a:ext>
            </a:extLst>
          </p:cNvPr>
          <p:cNvPicPr>
            <a:picLocks noChangeAspect="1"/>
          </p:cNvPicPr>
          <p:nvPr/>
        </p:nvPicPr>
        <p:blipFill>
          <a:blip r:embed="rId3"/>
          <a:stretch>
            <a:fillRect/>
          </a:stretch>
        </p:blipFill>
        <p:spPr>
          <a:xfrm>
            <a:off x="6006586" y="2903549"/>
            <a:ext cx="4884934" cy="3408351"/>
          </a:xfrm>
          <a:prstGeom prst="rect">
            <a:avLst/>
          </a:prstGeom>
        </p:spPr>
      </p:pic>
    </p:spTree>
    <p:extLst>
      <p:ext uri="{BB962C8B-B14F-4D97-AF65-F5344CB8AC3E}">
        <p14:creationId xmlns:p14="http://schemas.microsoft.com/office/powerpoint/2010/main" val="3136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31CC-BAA8-4293-AC50-E72813B051C8}"/>
              </a:ext>
            </a:extLst>
          </p:cNvPr>
          <p:cNvSpPr>
            <a:spLocks noGrp="1"/>
          </p:cNvSpPr>
          <p:nvPr>
            <p:ph type="title"/>
          </p:nvPr>
        </p:nvSpPr>
        <p:spPr/>
        <p:txBody>
          <a:bodyPr/>
          <a:lstStyle/>
          <a:p>
            <a:r>
              <a:rPr lang="en-GB" dirty="0"/>
              <a:t>Create Columns</a:t>
            </a:r>
          </a:p>
        </p:txBody>
      </p:sp>
      <p:sp>
        <p:nvSpPr>
          <p:cNvPr id="3" name="Content Placeholder 2">
            <a:extLst>
              <a:ext uri="{FF2B5EF4-FFF2-40B4-BE49-F238E27FC236}">
                <a16:creationId xmlns:a16="http://schemas.microsoft.com/office/drawing/2014/main" id="{FD62D1F4-8625-4C30-B604-00C538329EFB}"/>
              </a:ext>
            </a:extLst>
          </p:cNvPr>
          <p:cNvSpPr>
            <a:spLocks noGrp="1"/>
          </p:cNvSpPr>
          <p:nvPr>
            <p:ph idx="1"/>
          </p:nvPr>
        </p:nvSpPr>
        <p:spPr/>
        <p:txBody>
          <a:bodyPr/>
          <a:lstStyle/>
          <a:p>
            <a:r>
              <a:rPr lang="en-GB" dirty="0"/>
              <a:t>We can use PnP PowerShell to quickly and easily create columns, for example:</a:t>
            </a:r>
          </a:p>
          <a:p>
            <a:pPr marL="0" indent="0">
              <a:buNone/>
            </a:pPr>
            <a:endParaRPr lang="en-GB" sz="1600"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-DisplayName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"Policy Owner"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InternalName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PolicyOnwer</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-Type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User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Columns“</a:t>
            </a:r>
            <a:br>
              <a:rPr lang="en-GB" dirty="0">
                <a:solidFill>
                  <a:srgbClr val="8B0000"/>
                </a:solidFill>
                <a:latin typeface="Lucida Console" panose="020B0609040504020204" pitchFamily="49" charset="0"/>
              </a:rPr>
            </a:b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-DisplayName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"Policy Review Date"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InternalName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PolicyReviewDate</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-Type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DateTime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Columns" </a:t>
            </a:r>
          </a:p>
          <a:p>
            <a:endParaRPr lang="en-GB" dirty="0"/>
          </a:p>
        </p:txBody>
      </p:sp>
    </p:spTree>
    <p:extLst>
      <p:ext uri="{BB962C8B-B14F-4D97-AF65-F5344CB8AC3E}">
        <p14:creationId xmlns:p14="http://schemas.microsoft.com/office/powerpoint/2010/main" val="178120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E0D9-0E8D-4445-9FB1-16244C2CD430}"/>
              </a:ext>
            </a:extLst>
          </p:cNvPr>
          <p:cNvSpPr>
            <a:spLocks noGrp="1"/>
          </p:cNvSpPr>
          <p:nvPr>
            <p:ph type="title"/>
          </p:nvPr>
        </p:nvSpPr>
        <p:spPr/>
        <p:txBody>
          <a:bodyPr/>
          <a:lstStyle/>
          <a:p>
            <a:r>
              <a:rPr lang="en-GB" dirty="0"/>
              <a:t>However…</a:t>
            </a:r>
          </a:p>
        </p:txBody>
      </p:sp>
      <p:sp>
        <p:nvSpPr>
          <p:cNvPr id="3" name="Content Placeholder 2">
            <a:extLst>
              <a:ext uri="{FF2B5EF4-FFF2-40B4-BE49-F238E27FC236}">
                <a16:creationId xmlns:a16="http://schemas.microsoft.com/office/drawing/2014/main" id="{9509FB39-7E13-46B9-90A5-CC421C399EE2}"/>
              </a:ext>
            </a:extLst>
          </p:cNvPr>
          <p:cNvSpPr>
            <a:spLocks noGrp="1"/>
          </p:cNvSpPr>
          <p:nvPr>
            <p:ph idx="1"/>
          </p:nvPr>
        </p:nvSpPr>
        <p:spPr>
          <a:xfrm>
            <a:off x="838200" y="1825625"/>
            <a:ext cx="7729330" cy="4351338"/>
          </a:xfrm>
        </p:spPr>
        <p:txBody>
          <a:bodyPr/>
          <a:lstStyle/>
          <a:p>
            <a:r>
              <a:rPr lang="en-GB" dirty="0"/>
              <a:t>Columns created this way conform to the defaults for columns created via the GUI. Examples:</a:t>
            </a:r>
          </a:p>
          <a:p>
            <a:endParaRPr lang="en-GB" dirty="0"/>
          </a:p>
          <a:p>
            <a:r>
              <a:rPr lang="en-GB" dirty="0"/>
              <a:t>User column:</a:t>
            </a:r>
          </a:p>
          <a:p>
            <a:endParaRPr lang="en-GB" dirty="0"/>
          </a:p>
          <a:p>
            <a:endParaRPr lang="en-GB" dirty="0"/>
          </a:p>
          <a:p>
            <a:r>
              <a:rPr lang="en-GB" dirty="0" err="1"/>
              <a:t>DateTime</a:t>
            </a:r>
            <a:r>
              <a:rPr lang="en-GB" dirty="0"/>
              <a:t> column:</a:t>
            </a:r>
          </a:p>
        </p:txBody>
      </p:sp>
      <p:pic>
        <p:nvPicPr>
          <p:cNvPr id="4" name="Picture 3">
            <a:extLst>
              <a:ext uri="{FF2B5EF4-FFF2-40B4-BE49-F238E27FC236}">
                <a16:creationId xmlns:a16="http://schemas.microsoft.com/office/drawing/2014/main" id="{FFC4A187-03AD-42A1-B797-7B01CE52126C}"/>
              </a:ext>
            </a:extLst>
          </p:cNvPr>
          <p:cNvPicPr>
            <a:picLocks noChangeAspect="1"/>
          </p:cNvPicPr>
          <p:nvPr/>
        </p:nvPicPr>
        <p:blipFill>
          <a:blip r:embed="rId2"/>
          <a:stretch>
            <a:fillRect/>
          </a:stretch>
        </p:blipFill>
        <p:spPr>
          <a:xfrm>
            <a:off x="4826463" y="3560062"/>
            <a:ext cx="4037412" cy="766795"/>
          </a:xfrm>
          <a:prstGeom prst="rect">
            <a:avLst/>
          </a:prstGeom>
        </p:spPr>
      </p:pic>
      <p:pic>
        <p:nvPicPr>
          <p:cNvPr id="5" name="Picture 4">
            <a:extLst>
              <a:ext uri="{FF2B5EF4-FFF2-40B4-BE49-F238E27FC236}">
                <a16:creationId xmlns:a16="http://schemas.microsoft.com/office/drawing/2014/main" id="{3420D908-B610-4710-A6F8-44498A190D72}"/>
              </a:ext>
            </a:extLst>
          </p:cNvPr>
          <p:cNvPicPr>
            <a:picLocks noChangeAspect="1"/>
          </p:cNvPicPr>
          <p:nvPr/>
        </p:nvPicPr>
        <p:blipFill>
          <a:blip r:embed="rId3"/>
          <a:stretch>
            <a:fillRect/>
          </a:stretch>
        </p:blipFill>
        <p:spPr>
          <a:xfrm>
            <a:off x="5064999" y="5081949"/>
            <a:ext cx="3034166" cy="609809"/>
          </a:xfrm>
          <a:prstGeom prst="rect">
            <a:avLst/>
          </a:prstGeom>
        </p:spPr>
      </p:pic>
    </p:spTree>
    <p:extLst>
      <p:ext uri="{BB962C8B-B14F-4D97-AF65-F5344CB8AC3E}">
        <p14:creationId xmlns:p14="http://schemas.microsoft.com/office/powerpoint/2010/main" val="3601515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5FE4-A741-4B4E-ADFC-212D49882E40}"/>
              </a:ext>
            </a:extLst>
          </p:cNvPr>
          <p:cNvSpPr>
            <a:spLocks noGrp="1"/>
          </p:cNvSpPr>
          <p:nvPr>
            <p:ph type="title"/>
          </p:nvPr>
        </p:nvSpPr>
        <p:spPr/>
        <p:txBody>
          <a:bodyPr/>
          <a:lstStyle/>
          <a:p>
            <a:r>
              <a:rPr lang="en-GB" dirty="0"/>
              <a:t>Create with Greater Control</a:t>
            </a:r>
          </a:p>
        </p:txBody>
      </p:sp>
      <p:sp>
        <p:nvSpPr>
          <p:cNvPr id="3" name="Content Placeholder 2">
            <a:extLst>
              <a:ext uri="{FF2B5EF4-FFF2-40B4-BE49-F238E27FC236}">
                <a16:creationId xmlns:a16="http://schemas.microsoft.com/office/drawing/2014/main" id="{201EF32C-6984-4B6F-A925-4776445A80DD}"/>
              </a:ext>
            </a:extLst>
          </p:cNvPr>
          <p:cNvSpPr>
            <a:spLocks noGrp="1"/>
          </p:cNvSpPr>
          <p:nvPr>
            <p:ph idx="1"/>
          </p:nvPr>
        </p:nvSpPr>
        <p:spPr/>
        <p:txBody>
          <a:bodyPr/>
          <a:lstStyle/>
          <a:p>
            <a:r>
              <a:rPr lang="en-GB" dirty="0"/>
              <a:t>Specific column configuration is stored in ‘</a:t>
            </a:r>
            <a:r>
              <a:rPr lang="en-GB" dirty="0" err="1"/>
              <a:t>SchemaXml</a:t>
            </a:r>
            <a:r>
              <a:rPr lang="en-GB" dirty="0"/>
              <a:t>’:</a:t>
            </a:r>
          </a:p>
          <a:p>
            <a:endParaRPr lang="en-GB" dirty="0"/>
          </a:p>
          <a:p>
            <a:endParaRPr lang="en-GB" dirty="0"/>
          </a:p>
          <a:p>
            <a:endParaRPr lang="en-GB" dirty="0"/>
          </a:p>
          <a:p>
            <a:r>
              <a:rPr lang="en-GB" dirty="0"/>
              <a:t>We can use the ‘Add-</a:t>
            </a:r>
            <a:r>
              <a:rPr lang="en-GB" dirty="0" err="1"/>
              <a:t>PnPFieldFromXml</a:t>
            </a:r>
            <a:r>
              <a:rPr lang="en-GB" dirty="0"/>
              <a:t>’ command to have more control over the creation process.</a:t>
            </a:r>
          </a:p>
          <a:p>
            <a:r>
              <a:rPr lang="en-GB" dirty="0"/>
              <a:t>Create a column via the GUI and examine its </a:t>
            </a:r>
            <a:r>
              <a:rPr lang="en-GB" dirty="0" err="1"/>
              <a:t>SchemaXml</a:t>
            </a:r>
            <a:r>
              <a:rPr lang="en-GB" dirty="0"/>
              <a:t> field to determine the options you require.</a:t>
            </a:r>
          </a:p>
          <a:p>
            <a:r>
              <a:rPr lang="en-GB" dirty="0"/>
              <a:t>Don’t need to include all options and specifically not </a:t>
            </a:r>
            <a:r>
              <a:rPr lang="en-GB" dirty="0" err="1"/>
              <a:t>SourceID</a:t>
            </a:r>
            <a:endParaRPr lang="en-GB" dirty="0"/>
          </a:p>
        </p:txBody>
      </p:sp>
      <p:pic>
        <p:nvPicPr>
          <p:cNvPr id="4" name="Picture 3">
            <a:extLst>
              <a:ext uri="{FF2B5EF4-FFF2-40B4-BE49-F238E27FC236}">
                <a16:creationId xmlns:a16="http://schemas.microsoft.com/office/drawing/2014/main" id="{EB34CA91-8C5C-4D44-B6AB-D79428C230ED}"/>
              </a:ext>
            </a:extLst>
          </p:cNvPr>
          <p:cNvPicPr>
            <a:picLocks noChangeAspect="1"/>
          </p:cNvPicPr>
          <p:nvPr/>
        </p:nvPicPr>
        <p:blipFill rotWithShape="1">
          <a:blip r:embed="rId2"/>
          <a:srcRect l="-21" r="-1" b="4202"/>
          <a:stretch/>
        </p:blipFill>
        <p:spPr>
          <a:xfrm>
            <a:off x="995680" y="2629507"/>
            <a:ext cx="28121782" cy="926494"/>
          </a:xfrm>
          <a:prstGeom prst="rect">
            <a:avLst/>
          </a:prstGeom>
        </p:spPr>
      </p:pic>
    </p:spTree>
    <p:extLst>
      <p:ext uri="{BB962C8B-B14F-4D97-AF65-F5344CB8AC3E}">
        <p14:creationId xmlns:p14="http://schemas.microsoft.com/office/powerpoint/2010/main" val="27477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0343-A5D0-4201-864E-5901487FD0F3}"/>
              </a:ext>
            </a:extLst>
          </p:cNvPr>
          <p:cNvSpPr>
            <a:spLocks noGrp="1"/>
          </p:cNvSpPr>
          <p:nvPr>
            <p:ph type="title"/>
          </p:nvPr>
        </p:nvSpPr>
        <p:spPr/>
        <p:txBody>
          <a:bodyPr/>
          <a:lstStyle/>
          <a:p>
            <a:r>
              <a:rPr lang="en-GB" dirty="0"/>
              <a:t>Add-</a:t>
            </a:r>
            <a:r>
              <a:rPr lang="en-GB" dirty="0" err="1"/>
              <a:t>PnPFieldFromXml</a:t>
            </a:r>
            <a:endParaRPr lang="en-GB" dirty="0"/>
          </a:p>
        </p:txBody>
      </p:sp>
      <p:sp>
        <p:nvSpPr>
          <p:cNvPr id="3" name="Content Placeholder 2">
            <a:extLst>
              <a:ext uri="{FF2B5EF4-FFF2-40B4-BE49-F238E27FC236}">
                <a16:creationId xmlns:a16="http://schemas.microsoft.com/office/drawing/2014/main" id="{820AA9C8-B373-4434-9A98-8EF1FFBDF7AD}"/>
              </a:ext>
            </a:extLst>
          </p:cNvPr>
          <p:cNvSpPr>
            <a:spLocks noGrp="1"/>
          </p:cNvSpPr>
          <p:nvPr>
            <p:ph idx="1"/>
          </p:nvPr>
        </p:nvSpPr>
        <p:spPr/>
        <p:txBody>
          <a:bodyPr/>
          <a:lstStyle/>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PnPFieldFromXml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'&lt;Field Type="</a:t>
            </a:r>
            <a:r>
              <a:rPr lang="en-GB" dirty="0" err="1">
                <a:solidFill>
                  <a:srgbClr val="8B0000"/>
                </a:solidFill>
                <a:latin typeface="Lucida Console" panose="020B0609040504020204" pitchFamily="49" charset="0"/>
              </a:rPr>
              <a:t>DateTime</a:t>
            </a:r>
            <a:r>
              <a:rPr lang="en-GB" dirty="0">
                <a:solidFill>
                  <a:srgbClr val="8B0000"/>
                </a:solidFill>
                <a:latin typeface="Lucida Console" panose="020B0609040504020204" pitchFamily="49" charset="0"/>
              </a:rPr>
              <a:t>" DisplayName="Policy Review Date 2" Required="FALSE" </a:t>
            </a:r>
            <a:r>
              <a:rPr lang="en-GB" dirty="0" err="1">
                <a:solidFill>
                  <a:srgbClr val="8B0000"/>
                </a:solidFill>
                <a:latin typeface="Lucida Console" panose="020B0609040504020204" pitchFamily="49" charset="0"/>
              </a:rPr>
              <a:t>EnforceUniqueValues</a:t>
            </a:r>
            <a:r>
              <a:rPr lang="en-GB" dirty="0">
                <a:solidFill>
                  <a:srgbClr val="8B0000"/>
                </a:solidFill>
                <a:latin typeface="Lucida Console" panose="020B0609040504020204" pitchFamily="49" charset="0"/>
              </a:rPr>
              <a:t>="FALSE" Indexed="FALSE" Format="</a:t>
            </a:r>
            <a:r>
              <a:rPr lang="en-GB" dirty="0" err="1">
                <a:solidFill>
                  <a:srgbClr val="8B0000"/>
                </a:solidFill>
                <a:latin typeface="Lucida Console" panose="020B0609040504020204" pitchFamily="49" charset="0"/>
              </a:rPr>
              <a:t>DateOnly</a:t>
            </a:r>
            <a:r>
              <a:rPr lang="en-GB" dirty="0">
                <a:solidFill>
                  <a:srgbClr val="8B0000"/>
                </a:solidFill>
                <a:latin typeface="Lucida Console" panose="020B0609040504020204" pitchFamily="49" charset="0"/>
              </a:rPr>
              <a:t>" Group="W4052 Columns" </a:t>
            </a:r>
            <a:r>
              <a:rPr lang="en-GB" dirty="0" err="1">
                <a:solidFill>
                  <a:srgbClr val="8B0000"/>
                </a:solidFill>
                <a:latin typeface="Lucida Console" panose="020B0609040504020204" pitchFamily="49" charset="0"/>
              </a:rPr>
              <a:t>FriendlyDisplayFormat</a:t>
            </a:r>
            <a:r>
              <a:rPr lang="en-GB" dirty="0">
                <a:solidFill>
                  <a:srgbClr val="8B0000"/>
                </a:solidFill>
                <a:latin typeface="Lucida Console" panose="020B0609040504020204" pitchFamily="49" charset="0"/>
              </a:rPr>
              <a:t>="Disabled" ID="{7831d5d2-6a2e-462a-96fb-976f61df1df7}" </a:t>
            </a:r>
            <a:r>
              <a:rPr lang="en-GB" dirty="0" err="1">
                <a:solidFill>
                  <a:srgbClr val="8B0000"/>
                </a:solidFill>
                <a:latin typeface="Lucida Console" panose="020B0609040504020204" pitchFamily="49" charset="0"/>
              </a:rPr>
              <a:t>StaticName</a:t>
            </a:r>
            <a:r>
              <a:rPr lang="en-GB" dirty="0">
                <a:solidFill>
                  <a:srgbClr val="8B0000"/>
                </a:solidFill>
                <a:latin typeface="Lucida Console" panose="020B0609040504020204" pitchFamily="49" charset="0"/>
              </a:rPr>
              <a:t>="PolicyReviewDate2" Name="PolicyReviewDate2"&gt;&lt;/Field&gt;'</a:t>
            </a:r>
            <a:endParaRPr lang="en-GB" dirty="0">
              <a:solidFill>
                <a:prstClr val="black"/>
              </a:solidFill>
              <a:latin typeface="Lucida Console" panose="020B0609040504020204" pitchFamily="49" charset="0"/>
            </a:endParaRPr>
          </a:p>
          <a:p>
            <a:pPr marL="0" indent="0">
              <a:buNone/>
            </a:pP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119106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9B2-CE51-4F9C-BB5F-2BDE9D1C8B01}"/>
              </a:ext>
            </a:extLst>
          </p:cNvPr>
          <p:cNvSpPr>
            <a:spLocks noGrp="1"/>
          </p:cNvSpPr>
          <p:nvPr>
            <p:ph type="title"/>
          </p:nvPr>
        </p:nvSpPr>
        <p:spPr/>
        <p:txBody>
          <a:bodyPr/>
          <a:lstStyle/>
          <a:p>
            <a:r>
              <a:rPr lang="en-GB" dirty="0"/>
              <a:t>Before We Create A Content Type…</a:t>
            </a:r>
          </a:p>
        </p:txBody>
      </p:sp>
      <p:sp>
        <p:nvSpPr>
          <p:cNvPr id="3" name="Content Placeholder 2">
            <a:extLst>
              <a:ext uri="{FF2B5EF4-FFF2-40B4-BE49-F238E27FC236}">
                <a16:creationId xmlns:a16="http://schemas.microsoft.com/office/drawing/2014/main" id="{77891ABF-9377-4E1F-B204-D95152BAD29A}"/>
              </a:ext>
            </a:extLst>
          </p:cNvPr>
          <p:cNvSpPr>
            <a:spLocks noGrp="1"/>
          </p:cNvSpPr>
          <p:nvPr>
            <p:ph idx="1"/>
          </p:nvPr>
        </p:nvSpPr>
        <p:spPr/>
        <p:txBody>
          <a:bodyPr/>
          <a:lstStyle/>
          <a:p>
            <a:pPr marL="0" indent="0">
              <a:buNone/>
            </a:pPr>
            <a:r>
              <a:rPr lang="en-GB" u="sng" dirty="0"/>
              <a:t>Content Type Templates</a:t>
            </a:r>
          </a:p>
          <a:p>
            <a:r>
              <a:rPr lang="en-GB" dirty="0"/>
              <a:t>These are stored in a hidden list in the site collection</a:t>
            </a:r>
          </a:p>
          <a:p>
            <a:pPr lvl="1"/>
            <a:r>
              <a:rPr lang="en-GB" dirty="0"/>
              <a:t>_</a:t>
            </a:r>
            <a:r>
              <a:rPr lang="en-GB" dirty="0" err="1"/>
              <a:t>cts</a:t>
            </a:r>
            <a:endParaRPr lang="en-GB" dirty="0"/>
          </a:p>
          <a:p>
            <a:endParaRPr lang="en-GB" dirty="0"/>
          </a:p>
          <a:p>
            <a:r>
              <a:rPr lang="en-GB" dirty="0"/>
              <a:t>Files are stored in folders within the hidden list. The folder name is the same as the content type name</a:t>
            </a:r>
          </a:p>
          <a:p>
            <a:endParaRPr lang="en-GB" dirty="0"/>
          </a:p>
          <a:p>
            <a:r>
              <a:rPr lang="en-GB" dirty="0"/>
              <a:t>Once uploaded the URL for the template can be built and applied to the content type</a:t>
            </a:r>
          </a:p>
        </p:txBody>
      </p:sp>
    </p:spTree>
    <p:extLst>
      <p:ext uri="{BB962C8B-B14F-4D97-AF65-F5344CB8AC3E}">
        <p14:creationId xmlns:p14="http://schemas.microsoft.com/office/powerpoint/2010/main" val="276943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0337-341A-4515-9440-19B6517502E2}"/>
              </a:ext>
            </a:extLst>
          </p:cNvPr>
          <p:cNvSpPr>
            <a:spLocks noGrp="1"/>
          </p:cNvSpPr>
          <p:nvPr>
            <p:ph type="title"/>
          </p:nvPr>
        </p:nvSpPr>
        <p:spPr/>
        <p:txBody>
          <a:bodyPr/>
          <a:lstStyle/>
          <a:p>
            <a:r>
              <a:rPr lang="en-GB" dirty="0"/>
              <a:t>Uploading and Assigning a Template</a:t>
            </a:r>
          </a:p>
        </p:txBody>
      </p:sp>
      <p:sp>
        <p:nvSpPr>
          <p:cNvPr id="3" name="Content Placeholder 2">
            <a:extLst>
              <a:ext uri="{FF2B5EF4-FFF2-40B4-BE49-F238E27FC236}">
                <a16:creationId xmlns:a16="http://schemas.microsoft.com/office/drawing/2014/main" id="{A07342A7-7916-4B84-A4EF-49966407F450}"/>
              </a:ext>
            </a:extLst>
          </p:cNvPr>
          <p:cNvSpPr>
            <a:spLocks noGrp="1"/>
          </p:cNvSpPr>
          <p:nvPr>
            <p:ph idx="1"/>
          </p:nvPr>
        </p:nvSpPr>
        <p:spPr/>
        <p:txBody>
          <a:bodyPr/>
          <a:lstStyle/>
          <a:p>
            <a:r>
              <a:rPr lang="en-GB" dirty="0"/>
              <a:t>Create the appropriate folder</a:t>
            </a:r>
          </a:p>
          <a:p>
            <a:endParaRPr lang="en-GB" dirty="0"/>
          </a:p>
          <a:p>
            <a:r>
              <a:rPr lang="en-GB" dirty="0"/>
              <a:t>Upload the template</a:t>
            </a:r>
          </a:p>
          <a:p>
            <a:endParaRPr lang="en-GB" dirty="0"/>
          </a:p>
          <a:p>
            <a:r>
              <a:rPr lang="en-GB" dirty="0"/>
              <a:t>Assign it to the content type</a:t>
            </a:r>
          </a:p>
        </p:txBody>
      </p:sp>
    </p:spTree>
    <p:extLst>
      <p:ext uri="{BB962C8B-B14F-4D97-AF65-F5344CB8AC3E}">
        <p14:creationId xmlns:p14="http://schemas.microsoft.com/office/powerpoint/2010/main" val="3931740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0337-341A-4515-9440-19B6517502E2}"/>
              </a:ext>
            </a:extLst>
          </p:cNvPr>
          <p:cNvSpPr>
            <a:spLocks noGrp="1"/>
          </p:cNvSpPr>
          <p:nvPr>
            <p:ph type="title"/>
          </p:nvPr>
        </p:nvSpPr>
        <p:spPr/>
        <p:txBody>
          <a:bodyPr/>
          <a:lstStyle/>
          <a:p>
            <a:r>
              <a:rPr lang="en-GB" dirty="0"/>
              <a:t>Uploading and Assigning a Template</a:t>
            </a:r>
          </a:p>
        </p:txBody>
      </p:sp>
      <p:sp>
        <p:nvSpPr>
          <p:cNvPr id="3" name="Content Placeholder 2">
            <a:extLst>
              <a:ext uri="{FF2B5EF4-FFF2-40B4-BE49-F238E27FC236}">
                <a16:creationId xmlns:a16="http://schemas.microsoft.com/office/drawing/2014/main" id="{A07342A7-7916-4B84-A4EF-49966407F450}"/>
              </a:ext>
            </a:extLst>
          </p:cNvPr>
          <p:cNvSpPr>
            <a:spLocks noGrp="1"/>
          </p:cNvSpPr>
          <p:nvPr>
            <p:ph idx="1"/>
          </p:nvPr>
        </p:nvSpPr>
        <p:spPr/>
        <p:txBody>
          <a:bodyPr/>
          <a:lstStyle/>
          <a:p>
            <a:r>
              <a:rPr lang="en-GB" strike="sngStrike" dirty="0"/>
              <a:t>Create the appropriate folder</a:t>
            </a:r>
            <a:r>
              <a:rPr lang="en-GB" dirty="0"/>
              <a:t> – PnP PowerShell does this</a:t>
            </a:r>
          </a:p>
          <a:p>
            <a:endParaRPr lang="en-GB" dirty="0"/>
          </a:p>
          <a:p>
            <a:r>
              <a:rPr lang="en-GB" dirty="0"/>
              <a:t>Upload the template</a:t>
            </a:r>
          </a:p>
          <a:p>
            <a:endParaRPr lang="en-GB" dirty="0"/>
          </a:p>
          <a:p>
            <a:r>
              <a:rPr lang="en-GB" dirty="0"/>
              <a:t>Assign it to the content type</a:t>
            </a:r>
          </a:p>
        </p:txBody>
      </p:sp>
    </p:spTree>
    <p:extLst>
      <p:ext uri="{BB962C8B-B14F-4D97-AF65-F5344CB8AC3E}">
        <p14:creationId xmlns:p14="http://schemas.microsoft.com/office/powerpoint/2010/main" val="2065104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097D-0BEA-448C-A3AF-34BFFC6608D0}"/>
              </a:ext>
            </a:extLst>
          </p:cNvPr>
          <p:cNvSpPr>
            <a:spLocks noGrp="1"/>
          </p:cNvSpPr>
          <p:nvPr>
            <p:ph type="title"/>
          </p:nvPr>
        </p:nvSpPr>
        <p:spPr/>
        <p:txBody>
          <a:bodyPr/>
          <a:lstStyle/>
          <a:p>
            <a:r>
              <a:rPr lang="en-GB" dirty="0"/>
              <a:t>Create the Content Type</a:t>
            </a:r>
          </a:p>
        </p:txBody>
      </p:sp>
      <p:sp>
        <p:nvSpPr>
          <p:cNvPr id="3" name="Content Placeholder 2">
            <a:extLst>
              <a:ext uri="{FF2B5EF4-FFF2-40B4-BE49-F238E27FC236}">
                <a16:creationId xmlns:a16="http://schemas.microsoft.com/office/drawing/2014/main" id="{B74EA9BC-3641-4CC3-B885-6E0C08A493F4}"/>
              </a:ext>
            </a:extLst>
          </p:cNvPr>
          <p:cNvSpPr>
            <a:spLocks noGrp="1"/>
          </p:cNvSpPr>
          <p:nvPr>
            <p:ph idx="1"/>
          </p:nvPr>
        </p:nvSpPr>
        <p:spPr>
          <a:xfrm>
            <a:off x="838200" y="1825625"/>
            <a:ext cx="10855960" cy="4351338"/>
          </a:xfrm>
        </p:spPr>
        <p:txBody>
          <a:bodyPr>
            <a:normAutofit fontScale="92500" lnSpcReduction="10000"/>
          </a:bodyPr>
          <a:lstStyle/>
          <a:p>
            <a:pPr marL="0" indent="0">
              <a:buNone/>
            </a:pPr>
            <a:r>
              <a:rPr lang="en-GB" dirty="0">
                <a:solidFill>
                  <a:srgbClr val="006400"/>
                </a:solidFill>
                <a:latin typeface="Lucida Console" panose="020B0609040504020204" pitchFamily="49" charset="0"/>
              </a:rPr>
              <a:t># Setup a few variables we will use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"C:\src\MyDocumentTemplate.dotx"</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$filename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Split</a:t>
            </a:r>
            <a:r>
              <a:rPr lang="en-GB" dirty="0">
                <a:solidFill>
                  <a:prstClr val="black"/>
                </a:solidFill>
                <a:latin typeface="Lucida Console" panose="020B0609040504020204" pitchFamily="49" charset="0"/>
              </a:rPr>
              <a:t>(</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00080"/>
                </a:solidFill>
                <a:latin typeface="Lucida Console" panose="020B0609040504020204" pitchFamily="49" charset="0"/>
              </a:rPr>
              <a:t>-1</a:t>
            </a:r>
            <a:r>
              <a:rPr lang="en-GB" dirty="0">
                <a:solidFill>
                  <a:srgbClr val="696969"/>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Create the content type</a:t>
            </a:r>
            <a:endParaRPr lang="en-GB" dirty="0">
              <a:solidFill>
                <a:prstClr val="black"/>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PnPContentType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ContentTypeId</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0x010100deede662c3a94a74832ef7da5a1b7e93</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srgbClr val="000080"/>
                </a:solidFill>
                <a:latin typeface="Lucida Console" panose="020B0609040504020204" pitchFamily="49" charset="0"/>
              </a:rPr>
              <a:t>-Group</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MyDomain</a:t>
            </a:r>
            <a:r>
              <a:rPr lang="en-GB" dirty="0">
                <a:solidFill>
                  <a:srgbClr val="8B0000"/>
                </a:solidFill>
                <a:latin typeface="Lucida Console" panose="020B0609040504020204" pitchFamily="49" charset="0"/>
              </a:rPr>
              <a:t> Content Types"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-Description</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"Create a new </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3393712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8D5-F1FF-4167-B8C2-158F0981DDB6}"/>
              </a:ext>
            </a:extLst>
          </p:cNvPr>
          <p:cNvSpPr>
            <a:spLocks noGrp="1"/>
          </p:cNvSpPr>
          <p:nvPr>
            <p:ph type="title"/>
          </p:nvPr>
        </p:nvSpPr>
        <p:spPr/>
        <p:txBody>
          <a:bodyPr/>
          <a:lstStyle/>
          <a:p>
            <a:r>
              <a:rPr lang="en-GB" dirty="0"/>
              <a:t>Add the Template File and Assign</a:t>
            </a:r>
          </a:p>
        </p:txBody>
      </p:sp>
      <p:sp>
        <p:nvSpPr>
          <p:cNvPr id="3" name="Content Placeholder 2">
            <a:extLst>
              <a:ext uri="{FF2B5EF4-FFF2-40B4-BE49-F238E27FC236}">
                <a16:creationId xmlns:a16="http://schemas.microsoft.com/office/drawing/2014/main" id="{D23F6D39-D8E2-46F7-AD55-92861BC65BBF}"/>
              </a:ext>
            </a:extLst>
          </p:cNvPr>
          <p:cNvSpPr>
            <a:spLocks noGrp="1"/>
          </p:cNvSpPr>
          <p:nvPr>
            <p:ph idx="1"/>
          </p:nvPr>
        </p:nvSpPr>
        <p:spPr/>
        <p:txBody>
          <a:bodyPr>
            <a:normAutofit fontScale="92500" lnSpcReduction="20000"/>
          </a:bodyPr>
          <a:lstStyle/>
          <a:p>
            <a:pPr marL="0" indent="0">
              <a:buNone/>
            </a:pPr>
            <a:r>
              <a:rPr lang="en-GB" dirty="0">
                <a:solidFill>
                  <a:srgbClr val="006400"/>
                </a:solidFill>
                <a:latin typeface="Lucida Console" panose="020B0609040504020204" pitchFamily="49" charset="0"/>
              </a:rPr>
              <a:t># Upload the document template to the corresponding folder in _</a:t>
            </a:r>
            <a:r>
              <a:rPr lang="en-GB" dirty="0" err="1">
                <a:solidFill>
                  <a:srgbClr val="006400"/>
                </a:solidFill>
                <a:latin typeface="Lucida Console" panose="020B0609040504020204" pitchFamily="49" charset="0"/>
              </a:rPr>
              <a:t>cts</a:t>
            </a:r>
            <a:endParaRPr lang="en-GB" dirty="0">
              <a:solidFill>
                <a:srgbClr val="006400"/>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PnPFile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filepath</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-Folder</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"/_</a:t>
            </a:r>
            <a:r>
              <a:rPr lang="en-GB" dirty="0" err="1">
                <a:solidFill>
                  <a:srgbClr val="8B0000"/>
                </a:solidFill>
                <a:latin typeface="Lucida Console" panose="020B0609040504020204" pitchFamily="49" charset="0"/>
              </a:rPr>
              <a:t>cts</a:t>
            </a:r>
            <a:r>
              <a:rPr lang="en-GB" dirty="0">
                <a:solidFill>
                  <a:srgbClr val="8B0000"/>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r>
              <a:rPr lang="en-GB" dirty="0">
                <a:solidFill>
                  <a:srgbClr val="8B0000"/>
                </a:solidFill>
                <a:latin typeface="Lucida Console" panose="020B0609040504020204" pitchFamily="49" charset="0"/>
              </a:rPr>
              <a:t>"</a:t>
            </a:r>
            <a:endParaRPr lang="en-GB" dirty="0">
              <a:solidFill>
                <a:prstClr val="black"/>
              </a:solidFill>
              <a:latin typeface="Lucida Console" panose="020B0609040504020204" pitchFamily="49" charset="0"/>
            </a:endParaRPr>
          </a:p>
          <a:p>
            <a:pPr marL="0" indent="0">
              <a:buNone/>
            </a:pPr>
            <a:r>
              <a:rPr lang="en-GB" sz="1900"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Get the content type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PnPContentType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ctname</a:t>
            </a:r>
            <a:endParaRPr lang="en-GB" dirty="0">
              <a:solidFill>
                <a:prstClr val="black"/>
              </a:solidFill>
              <a:latin typeface="Lucida Console" panose="020B0609040504020204" pitchFamily="49" charset="0"/>
            </a:endParaRPr>
          </a:p>
          <a:p>
            <a:pPr marL="0" indent="0">
              <a:buNone/>
            </a:pPr>
            <a:r>
              <a:rPr lang="en-GB" sz="1900"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 Set the document template for the content type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DocumentTemplate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$filename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ct</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Update</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$true</a:t>
            </a:r>
            <a:r>
              <a:rPr lang="en-GB" dirty="0">
                <a:solidFill>
                  <a:prstClr val="black"/>
                </a:solidFill>
                <a:latin typeface="Lucida Console" panose="020B0609040504020204" pitchFamily="49" charset="0"/>
              </a:rPr>
              <a:t>)</a:t>
            </a:r>
          </a:p>
          <a:p>
            <a:pPr marL="0" indent="0">
              <a:buNone/>
            </a:pPr>
            <a:r>
              <a:rPr lang="en-GB" dirty="0">
                <a:solidFill>
                  <a:srgbClr val="0000FF"/>
                </a:solidFill>
                <a:latin typeface="Lucida Console" panose="020B0609040504020204" pitchFamily="49" charset="0"/>
              </a:rPr>
              <a:t>Invoke-</a:t>
            </a:r>
            <a:r>
              <a:rPr lang="en-GB" dirty="0" err="1">
                <a:solidFill>
                  <a:srgbClr val="0000FF"/>
                </a:solidFill>
                <a:latin typeface="Lucida Console" panose="020B0609040504020204" pitchFamily="49" charset="0"/>
              </a:rPr>
              <a:t>PnPQuery</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115843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BF9B-C553-4EE5-9557-76215B5CC2D6}"/>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C74B503A-0191-4EFB-A8D3-356D829C3BD5}"/>
              </a:ext>
            </a:extLst>
          </p:cNvPr>
          <p:cNvSpPr>
            <a:spLocks noGrp="1"/>
          </p:cNvSpPr>
          <p:nvPr>
            <p:ph idx="1"/>
          </p:nvPr>
        </p:nvSpPr>
        <p:spPr/>
        <p:txBody>
          <a:bodyPr>
            <a:normAutofit fontScale="85000" lnSpcReduction="20000"/>
          </a:bodyPr>
          <a:lstStyle/>
          <a:p>
            <a:r>
              <a:rPr lang="en-GB" dirty="0"/>
              <a:t>Introduction</a:t>
            </a:r>
          </a:p>
          <a:p>
            <a:r>
              <a:rPr lang="en-GB" dirty="0"/>
              <a:t>Previous talks</a:t>
            </a:r>
          </a:p>
          <a:p>
            <a:r>
              <a:rPr lang="en-GB" dirty="0"/>
              <a:t>What we’re concentrating on</a:t>
            </a:r>
          </a:p>
          <a:p>
            <a:r>
              <a:rPr lang="en-GB" dirty="0"/>
              <a:t>Keeping up-to-date</a:t>
            </a:r>
          </a:p>
          <a:p>
            <a:r>
              <a:rPr lang="en-GB" dirty="0"/>
              <a:t>Making a connection</a:t>
            </a:r>
          </a:p>
          <a:p>
            <a:r>
              <a:rPr lang="en-GB" dirty="0"/>
              <a:t>Group-less Team Sites</a:t>
            </a:r>
          </a:p>
          <a:p>
            <a:r>
              <a:rPr lang="en-GB" dirty="0"/>
              <a:t>Content types, templates, libraries, views</a:t>
            </a:r>
          </a:p>
          <a:p>
            <a:r>
              <a:rPr lang="en-GB" dirty="0"/>
              <a:t>Deleting all list items</a:t>
            </a:r>
          </a:p>
          <a:p>
            <a:r>
              <a:rPr lang="en-GB" dirty="0"/>
              <a:t>Featured links on the SharePoint home page</a:t>
            </a:r>
          </a:p>
          <a:p>
            <a:r>
              <a:rPr lang="en-GB" dirty="0"/>
              <a:t>Navigation</a:t>
            </a:r>
          </a:p>
          <a:p>
            <a:r>
              <a:rPr lang="en-GB" dirty="0"/>
              <a:t>Property </a:t>
            </a:r>
            <a:r>
              <a:rPr lang="en-GB"/>
              <a:t>bag configuration</a:t>
            </a:r>
            <a:endParaRPr lang="en-GB" dirty="0"/>
          </a:p>
        </p:txBody>
      </p:sp>
    </p:spTree>
    <p:extLst>
      <p:ext uri="{BB962C8B-B14F-4D97-AF65-F5344CB8AC3E}">
        <p14:creationId xmlns:p14="http://schemas.microsoft.com/office/powerpoint/2010/main" val="91515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161C-C616-4C57-A6BD-9D2ED375D10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E89D1FA1-4C30-4646-AB2A-92111102B37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916F352-AB88-4CB6-997B-449369F115EF}"/>
              </a:ext>
            </a:extLst>
          </p:cNvPr>
          <p:cNvPicPr>
            <a:picLocks noChangeAspect="1"/>
          </p:cNvPicPr>
          <p:nvPr/>
        </p:nvPicPr>
        <p:blipFill>
          <a:blip r:embed="rId2"/>
          <a:stretch>
            <a:fillRect/>
          </a:stretch>
        </p:blipFill>
        <p:spPr>
          <a:xfrm>
            <a:off x="409535" y="3146376"/>
            <a:ext cx="11372930" cy="1165258"/>
          </a:xfrm>
          <a:prstGeom prst="rect">
            <a:avLst/>
          </a:prstGeom>
        </p:spPr>
      </p:pic>
    </p:spTree>
    <p:extLst>
      <p:ext uri="{BB962C8B-B14F-4D97-AF65-F5344CB8AC3E}">
        <p14:creationId xmlns:p14="http://schemas.microsoft.com/office/powerpoint/2010/main" val="1154789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CD89-F1B9-4091-A30F-69FFC9B3C48D}"/>
              </a:ext>
            </a:extLst>
          </p:cNvPr>
          <p:cNvSpPr>
            <a:spLocks noGrp="1"/>
          </p:cNvSpPr>
          <p:nvPr>
            <p:ph type="title"/>
          </p:nvPr>
        </p:nvSpPr>
        <p:spPr/>
        <p:txBody>
          <a:bodyPr/>
          <a:lstStyle/>
          <a:p>
            <a:r>
              <a:rPr lang="en-GB" dirty="0"/>
              <a:t>Publish a Content Type</a:t>
            </a:r>
          </a:p>
        </p:txBody>
      </p:sp>
      <p:sp>
        <p:nvSpPr>
          <p:cNvPr id="3" name="Content Placeholder 2">
            <a:extLst>
              <a:ext uri="{FF2B5EF4-FFF2-40B4-BE49-F238E27FC236}">
                <a16:creationId xmlns:a16="http://schemas.microsoft.com/office/drawing/2014/main" id="{9A5FD47B-A427-4607-9050-7B31E0D433D3}"/>
              </a:ext>
            </a:extLst>
          </p:cNvPr>
          <p:cNvSpPr>
            <a:spLocks noGrp="1"/>
          </p:cNvSpPr>
          <p:nvPr>
            <p:ph idx="1"/>
          </p:nvPr>
        </p:nvSpPr>
        <p:spPr/>
        <p:txBody>
          <a:bodyPr/>
          <a:lstStyle/>
          <a:p>
            <a:r>
              <a:rPr lang="en-GB" dirty="0"/>
              <a:t>Not currently possible via PowerShell</a:t>
            </a:r>
          </a:p>
        </p:txBody>
      </p:sp>
      <p:pic>
        <p:nvPicPr>
          <p:cNvPr id="4" name="Picture 3">
            <a:extLst>
              <a:ext uri="{FF2B5EF4-FFF2-40B4-BE49-F238E27FC236}">
                <a16:creationId xmlns:a16="http://schemas.microsoft.com/office/drawing/2014/main" id="{A727B311-62A2-493C-B58C-9031D763F21A}"/>
              </a:ext>
            </a:extLst>
          </p:cNvPr>
          <p:cNvPicPr>
            <a:picLocks noChangeAspect="1"/>
          </p:cNvPicPr>
          <p:nvPr/>
        </p:nvPicPr>
        <p:blipFill>
          <a:blip r:embed="rId2"/>
          <a:stretch>
            <a:fillRect/>
          </a:stretch>
        </p:blipFill>
        <p:spPr>
          <a:xfrm>
            <a:off x="3190470" y="2763384"/>
            <a:ext cx="5811061" cy="2924583"/>
          </a:xfrm>
          <a:prstGeom prst="rect">
            <a:avLst/>
          </a:prstGeom>
        </p:spPr>
      </p:pic>
    </p:spTree>
    <p:extLst>
      <p:ext uri="{BB962C8B-B14F-4D97-AF65-F5344CB8AC3E}">
        <p14:creationId xmlns:p14="http://schemas.microsoft.com/office/powerpoint/2010/main" val="4223079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C0BF-F64F-4D59-AF36-82A85CADF5A2}"/>
              </a:ext>
            </a:extLst>
          </p:cNvPr>
          <p:cNvSpPr>
            <a:spLocks noGrp="1"/>
          </p:cNvSpPr>
          <p:nvPr>
            <p:ph type="title"/>
          </p:nvPr>
        </p:nvSpPr>
        <p:spPr/>
        <p:txBody>
          <a:bodyPr/>
          <a:lstStyle/>
          <a:p>
            <a:r>
              <a:rPr lang="en-GB" dirty="0"/>
              <a:t>Other Options</a:t>
            </a:r>
          </a:p>
        </p:txBody>
      </p:sp>
      <p:sp>
        <p:nvSpPr>
          <p:cNvPr id="3" name="Content Placeholder 2">
            <a:extLst>
              <a:ext uri="{FF2B5EF4-FFF2-40B4-BE49-F238E27FC236}">
                <a16:creationId xmlns:a16="http://schemas.microsoft.com/office/drawing/2014/main" id="{16C32B21-2A9E-40A7-8620-482BA89911B7}"/>
              </a:ext>
            </a:extLst>
          </p:cNvPr>
          <p:cNvSpPr>
            <a:spLocks noGrp="1"/>
          </p:cNvSpPr>
          <p:nvPr>
            <p:ph idx="1"/>
          </p:nvPr>
        </p:nvSpPr>
        <p:spPr/>
        <p:txBody>
          <a:bodyPr/>
          <a:lstStyle/>
          <a:p>
            <a:r>
              <a:rPr lang="en-GB" dirty="0"/>
              <a:t>Manual publish</a:t>
            </a:r>
          </a:p>
          <a:p>
            <a:endParaRPr lang="en-GB" dirty="0"/>
          </a:p>
          <a:p>
            <a:r>
              <a:rPr lang="en-GB" dirty="0"/>
              <a:t>IE Automation</a:t>
            </a:r>
          </a:p>
          <a:p>
            <a:pPr lvl="1"/>
            <a:r>
              <a:rPr lang="en-GB" dirty="0"/>
              <a:t>See </a:t>
            </a:r>
            <a:r>
              <a:rPr lang="en-GB" dirty="0">
                <a:hlinkClick r:id="rId2"/>
              </a:rPr>
              <a:t>http://www.constellationsolutions.com/how-to/publish-content-types-powershell-sharepoint-online/</a:t>
            </a:r>
            <a:r>
              <a:rPr lang="en-GB" dirty="0"/>
              <a:t> for an example</a:t>
            </a:r>
          </a:p>
        </p:txBody>
      </p:sp>
    </p:spTree>
    <p:extLst>
      <p:ext uri="{BB962C8B-B14F-4D97-AF65-F5344CB8AC3E}">
        <p14:creationId xmlns:p14="http://schemas.microsoft.com/office/powerpoint/2010/main" val="3894834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E385-1538-4D39-A2E1-E9CC3B758D68}"/>
              </a:ext>
            </a:extLst>
          </p:cNvPr>
          <p:cNvSpPr>
            <a:spLocks noGrp="1"/>
          </p:cNvSpPr>
          <p:nvPr>
            <p:ph type="title"/>
          </p:nvPr>
        </p:nvSpPr>
        <p:spPr/>
        <p:txBody>
          <a:bodyPr/>
          <a:lstStyle/>
          <a:p>
            <a:r>
              <a:rPr lang="en-GB" dirty="0"/>
              <a:t>Add Content Type to Library</a:t>
            </a:r>
          </a:p>
        </p:txBody>
      </p:sp>
      <p:sp>
        <p:nvSpPr>
          <p:cNvPr id="3" name="Content Placeholder 2">
            <a:extLst>
              <a:ext uri="{FF2B5EF4-FFF2-40B4-BE49-F238E27FC236}">
                <a16:creationId xmlns:a16="http://schemas.microsoft.com/office/drawing/2014/main" id="{0AACCE14-D4CE-4CEE-8B05-E9694E18A071}"/>
              </a:ext>
            </a:extLst>
          </p:cNvPr>
          <p:cNvSpPr>
            <a:spLocks noGrp="1"/>
          </p:cNvSpPr>
          <p:nvPr>
            <p:ph idx="1"/>
          </p:nvPr>
        </p:nvSpPr>
        <p:spPr/>
        <p:txBody>
          <a:bodyPr/>
          <a:lstStyle/>
          <a:p>
            <a:r>
              <a:rPr lang="en-GB" dirty="0"/>
              <a:t>Adding a content type to a library using PnP does not require that ‘Allow management of content types’ option is enabled for the library/list. The PnP PowerShell command does this for you.</a:t>
            </a:r>
          </a:p>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PnPContentTypeToList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NewDocument</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DefaultContentType</a:t>
            </a:r>
            <a:endParaRPr lang="en-GB" dirty="0">
              <a:solidFill>
                <a:prstClr val="black"/>
              </a:solidFill>
              <a:latin typeface="Lucida Console" panose="020B0609040504020204" pitchFamily="49" charset="0"/>
            </a:endParaRPr>
          </a:p>
          <a:p>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27966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DC74-25C1-4B9C-ADCF-0DDEC2C38EE1}"/>
              </a:ext>
            </a:extLst>
          </p:cNvPr>
          <p:cNvSpPr>
            <a:spLocks noGrp="1"/>
          </p:cNvSpPr>
          <p:nvPr>
            <p:ph type="title"/>
          </p:nvPr>
        </p:nvSpPr>
        <p:spPr/>
        <p:txBody>
          <a:bodyPr/>
          <a:lstStyle/>
          <a:p>
            <a:r>
              <a:rPr lang="en-GB" dirty="0"/>
              <a:t>Remove a Content Type</a:t>
            </a:r>
          </a:p>
        </p:txBody>
      </p:sp>
      <p:sp>
        <p:nvSpPr>
          <p:cNvPr id="3" name="Content Placeholder 2">
            <a:extLst>
              <a:ext uri="{FF2B5EF4-FFF2-40B4-BE49-F238E27FC236}">
                <a16:creationId xmlns:a16="http://schemas.microsoft.com/office/drawing/2014/main" id="{7E0A7DF3-9F64-4B50-892C-90415FD03178}"/>
              </a:ext>
            </a:extLst>
          </p:cNvPr>
          <p:cNvSpPr>
            <a:spLocks noGrp="1"/>
          </p:cNvSpPr>
          <p:nvPr>
            <p:ph idx="1"/>
          </p:nvPr>
        </p:nvSpPr>
        <p:spPr/>
        <p:txBody>
          <a:bodyPr/>
          <a:lstStyle/>
          <a:p>
            <a:r>
              <a:rPr lang="en-GB" dirty="0"/>
              <a:t>Having added a new content type to a library or list, you probably want to remove the default ‘Document’/’Item’ content type.</a:t>
            </a:r>
          </a:p>
          <a:p>
            <a:endParaRPr lang="en-GB" dirty="0"/>
          </a:p>
          <a:p>
            <a:r>
              <a:rPr lang="en-GB" dirty="0"/>
              <a:t> </a:t>
            </a:r>
            <a:r>
              <a:rPr lang="en-GB" dirty="0">
                <a:solidFill>
                  <a:srgbClr val="0000FF"/>
                </a:solidFill>
                <a:latin typeface="Lucida Console" panose="020B0609040504020204" pitchFamily="49" charset="0"/>
              </a:rPr>
              <a:t>Remove-</a:t>
            </a:r>
            <a:r>
              <a:rPr lang="en-GB" dirty="0" err="1">
                <a:solidFill>
                  <a:srgbClr val="0000FF"/>
                </a:solidFill>
                <a:latin typeface="Lucida Console" panose="020B0609040504020204" pitchFamily="49" charset="0"/>
              </a:rPr>
              <a:t>PnPContentTypeFromList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ContentType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"Document" </a:t>
            </a:r>
          </a:p>
          <a:p>
            <a:endParaRPr lang="en-GB" dirty="0"/>
          </a:p>
        </p:txBody>
      </p:sp>
    </p:spTree>
    <p:extLst>
      <p:ext uri="{BB962C8B-B14F-4D97-AF65-F5344CB8AC3E}">
        <p14:creationId xmlns:p14="http://schemas.microsoft.com/office/powerpoint/2010/main" val="1506920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4DF0-5D56-444E-AB63-D672436D1EB6}"/>
              </a:ext>
            </a:extLst>
          </p:cNvPr>
          <p:cNvSpPr>
            <a:spLocks noGrp="1"/>
          </p:cNvSpPr>
          <p:nvPr>
            <p:ph type="title"/>
          </p:nvPr>
        </p:nvSpPr>
        <p:spPr/>
        <p:txBody>
          <a:bodyPr/>
          <a:lstStyle/>
          <a:p>
            <a:r>
              <a:rPr lang="en-GB" dirty="0"/>
              <a:t>Create Library View</a:t>
            </a:r>
          </a:p>
        </p:txBody>
      </p:sp>
      <p:sp>
        <p:nvSpPr>
          <p:cNvPr id="3" name="Content Placeholder 2">
            <a:extLst>
              <a:ext uri="{FF2B5EF4-FFF2-40B4-BE49-F238E27FC236}">
                <a16:creationId xmlns:a16="http://schemas.microsoft.com/office/drawing/2014/main" id="{5006840A-A462-4B5E-A15F-44C837D59DFF}"/>
              </a:ext>
            </a:extLst>
          </p:cNvPr>
          <p:cNvSpPr>
            <a:spLocks noGrp="1"/>
          </p:cNvSpPr>
          <p:nvPr>
            <p:ph idx="1"/>
          </p:nvPr>
        </p:nvSpPr>
        <p:spPr/>
        <p:txBody>
          <a:bodyPr/>
          <a:lstStyle/>
          <a:p>
            <a:r>
              <a:rPr lang="en-GB" dirty="0"/>
              <a:t>Using SharePoint PnP it is very easy to generate a view to apply to a list.</a:t>
            </a:r>
          </a:p>
          <a:p>
            <a:endParaRPr lang="en-GB" dirty="0"/>
          </a:p>
          <a:p>
            <a:pPr marL="0" indent="0">
              <a:buNone/>
            </a:pPr>
            <a:r>
              <a:rPr lang="en-GB" dirty="0">
                <a:solidFill>
                  <a:srgbClr val="0101FD"/>
                </a:solidFill>
                <a:latin typeface="Consolas" panose="020B0609020204030204" pitchFamily="49" charset="0"/>
              </a:rPr>
              <a:t>Add-</a:t>
            </a:r>
            <a:r>
              <a:rPr lang="en-GB" dirty="0" err="1">
                <a:solidFill>
                  <a:srgbClr val="0101FD"/>
                </a:solidFill>
                <a:latin typeface="Consolas" panose="020B0609020204030204" pitchFamily="49" charset="0"/>
              </a:rPr>
              <a:t>PnPView</a:t>
            </a:r>
            <a:r>
              <a:rPr lang="en-GB" dirty="0">
                <a:solidFill>
                  <a:srgbClr val="007D9A"/>
                </a:solidFill>
                <a:latin typeface="Consolas" panose="020B0609020204030204" pitchFamily="49" charset="0"/>
              </a:rPr>
              <a:t> -List</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"Demo List"</a:t>
            </a:r>
            <a:r>
              <a:rPr lang="en-GB" dirty="0">
                <a:solidFill>
                  <a:srgbClr val="007D9A"/>
                </a:solidFill>
                <a:latin typeface="Consolas" panose="020B0609020204030204" pitchFamily="49" charset="0"/>
              </a:rPr>
              <a:t> -Title</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"Demo View"</a:t>
            </a:r>
            <a:r>
              <a:rPr lang="en-GB" dirty="0">
                <a:solidFill>
                  <a:srgbClr val="007D9A"/>
                </a:solidFill>
                <a:latin typeface="Consolas" panose="020B0609020204030204" pitchFamily="49" charset="0"/>
              </a:rPr>
              <a:t>    -Fields</a:t>
            </a:r>
            <a:r>
              <a:rPr lang="en-GB" dirty="0">
                <a:solidFill>
                  <a:srgbClr val="000000"/>
                </a:solidFill>
                <a:latin typeface="Courier New" panose="02070309020205020404" pitchFamily="49" charset="0"/>
              </a:rPr>
              <a:t> </a:t>
            </a:r>
            <a:r>
              <a:rPr lang="en-GB" dirty="0">
                <a:solidFill>
                  <a:srgbClr val="A31515"/>
                </a:solidFill>
                <a:latin typeface="Consolas" panose="020B0609020204030204" pitchFamily="49" charset="0"/>
              </a:rPr>
              <a:t>"</a:t>
            </a:r>
            <a:r>
              <a:rPr lang="en-GB" dirty="0" err="1">
                <a:solidFill>
                  <a:srgbClr val="A31515"/>
                </a:solidFill>
                <a:latin typeface="Consolas" panose="020B0609020204030204" pitchFamily="49" charset="0"/>
              </a:rPr>
              <a:t>Title"</a:t>
            </a:r>
            <a:r>
              <a:rPr lang="en-GB" dirty="0" err="1">
                <a:solidFill>
                  <a:srgbClr val="000000"/>
                </a:solidFill>
                <a:latin typeface="Courier New" panose="02070309020205020404" pitchFamily="49" charset="0"/>
              </a:rPr>
              <a:t>,</a:t>
            </a:r>
            <a:r>
              <a:rPr lang="en-GB" dirty="0" err="1">
                <a:solidFill>
                  <a:srgbClr val="A31515"/>
                </a:solidFill>
                <a:latin typeface="Consolas" panose="020B0609020204030204" pitchFamily="49" charset="0"/>
              </a:rPr>
              <a:t>"Address</a:t>
            </a:r>
            <a:endParaRPr lang="en-GB" dirty="0">
              <a:solidFill>
                <a:srgbClr val="A31515"/>
              </a:solidFill>
              <a:latin typeface="Consolas" panose="020B0609020204030204" pitchFamily="49" charset="0"/>
            </a:endParaRPr>
          </a:p>
          <a:p>
            <a:pPr marL="0" indent="0">
              <a:buNone/>
            </a:pPr>
            <a:endParaRPr lang="en-GB" dirty="0">
              <a:solidFill>
                <a:srgbClr val="A31515"/>
              </a:solidFill>
              <a:latin typeface="Consolas" panose="020B0609020204030204" pitchFamily="49" charset="0"/>
            </a:endParaRPr>
          </a:p>
          <a:p>
            <a:r>
              <a:rPr lang="en-GB" dirty="0">
                <a:solidFill>
                  <a:srgbClr val="3C3C3B"/>
                </a:solidFill>
              </a:rPr>
              <a:t>Use the –</a:t>
            </a:r>
            <a:r>
              <a:rPr lang="en-GB" dirty="0" err="1">
                <a:solidFill>
                  <a:srgbClr val="3C3C3B"/>
                </a:solidFill>
              </a:rPr>
              <a:t>SetAsDefault</a:t>
            </a:r>
            <a:r>
              <a:rPr lang="en-GB" dirty="0">
                <a:solidFill>
                  <a:srgbClr val="3C3C3B"/>
                </a:solidFill>
              </a:rPr>
              <a:t> parameter to make the view you are creating the default on the list.</a:t>
            </a:r>
          </a:p>
        </p:txBody>
      </p:sp>
    </p:spTree>
    <p:extLst>
      <p:ext uri="{BB962C8B-B14F-4D97-AF65-F5344CB8AC3E}">
        <p14:creationId xmlns:p14="http://schemas.microsoft.com/office/powerpoint/2010/main" val="2115245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8C38D-833B-4F9C-B1E2-113A987C8696}"/>
              </a:ext>
            </a:extLst>
          </p:cNvPr>
          <p:cNvSpPr>
            <a:spLocks noGrp="1"/>
          </p:cNvSpPr>
          <p:nvPr>
            <p:ph type="title"/>
          </p:nvPr>
        </p:nvSpPr>
        <p:spPr/>
        <p:txBody>
          <a:bodyPr/>
          <a:lstStyle/>
          <a:p>
            <a:r>
              <a:rPr lang="en-GB" dirty="0"/>
              <a:t>Deleting All List Items</a:t>
            </a:r>
          </a:p>
        </p:txBody>
      </p:sp>
      <p:sp>
        <p:nvSpPr>
          <p:cNvPr id="5" name="Text Placeholder 4">
            <a:extLst>
              <a:ext uri="{FF2B5EF4-FFF2-40B4-BE49-F238E27FC236}">
                <a16:creationId xmlns:a16="http://schemas.microsoft.com/office/drawing/2014/main" id="{45ACC2DA-3B76-4232-9586-BFD4D7DEF07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71425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1A1A-0642-418A-B631-0DEC2F91FC7E}"/>
              </a:ext>
            </a:extLst>
          </p:cNvPr>
          <p:cNvSpPr>
            <a:spLocks noGrp="1"/>
          </p:cNvSpPr>
          <p:nvPr>
            <p:ph type="title"/>
          </p:nvPr>
        </p:nvSpPr>
        <p:spPr/>
        <p:txBody>
          <a:bodyPr/>
          <a:lstStyle/>
          <a:p>
            <a:r>
              <a:rPr lang="en-GB" dirty="0"/>
              <a:t>Deleting All List Items</a:t>
            </a:r>
          </a:p>
        </p:txBody>
      </p:sp>
      <p:sp>
        <p:nvSpPr>
          <p:cNvPr id="3" name="Content Placeholder 2">
            <a:extLst>
              <a:ext uri="{FF2B5EF4-FFF2-40B4-BE49-F238E27FC236}">
                <a16:creationId xmlns:a16="http://schemas.microsoft.com/office/drawing/2014/main" id="{A3A89A69-95DA-4E98-AFFD-59584B63ED8D}"/>
              </a:ext>
            </a:extLst>
          </p:cNvPr>
          <p:cNvSpPr>
            <a:spLocks noGrp="1"/>
          </p:cNvSpPr>
          <p:nvPr>
            <p:ph idx="1"/>
          </p:nvPr>
        </p:nvSpPr>
        <p:spPr/>
        <p:txBody>
          <a:bodyPr>
            <a:normAutofit/>
          </a:bodyPr>
          <a:lstStyle/>
          <a:p>
            <a:r>
              <a:rPr lang="en-GB" dirty="0"/>
              <a:t>Useful for development and testing, when we tend to end up with large numbers of items in a list/library.</a:t>
            </a:r>
          </a:p>
          <a:p>
            <a:endParaRPr lang="en-GB" dirty="0"/>
          </a:p>
          <a:p>
            <a:r>
              <a:rPr lang="en-GB" dirty="0"/>
              <a:t>First things first: Get all list items:</a:t>
            </a: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endParaRPr lang="en-GB" dirty="0"/>
          </a:p>
        </p:txBody>
      </p:sp>
    </p:spTree>
    <p:extLst>
      <p:ext uri="{BB962C8B-B14F-4D97-AF65-F5344CB8AC3E}">
        <p14:creationId xmlns:p14="http://schemas.microsoft.com/office/powerpoint/2010/main" val="19819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453E-2B58-4FC2-B4B9-2B7B12A6EBDD}"/>
              </a:ext>
            </a:extLst>
          </p:cNvPr>
          <p:cNvSpPr>
            <a:spLocks noGrp="1"/>
          </p:cNvSpPr>
          <p:nvPr>
            <p:ph type="title"/>
          </p:nvPr>
        </p:nvSpPr>
        <p:spPr/>
        <p:txBody>
          <a:bodyPr/>
          <a:lstStyle/>
          <a:p>
            <a:r>
              <a:rPr lang="en-GB" dirty="0"/>
              <a:t>To Recycle or Delete?</a:t>
            </a:r>
          </a:p>
        </p:txBody>
      </p:sp>
      <p:sp>
        <p:nvSpPr>
          <p:cNvPr id="3" name="Content Placeholder 2">
            <a:extLst>
              <a:ext uri="{FF2B5EF4-FFF2-40B4-BE49-F238E27FC236}">
                <a16:creationId xmlns:a16="http://schemas.microsoft.com/office/drawing/2014/main" id="{18604159-322C-4194-A20B-472912CBB675}"/>
              </a:ext>
            </a:extLst>
          </p:cNvPr>
          <p:cNvSpPr>
            <a:spLocks noGrp="1"/>
          </p:cNvSpPr>
          <p:nvPr>
            <p:ph idx="1"/>
          </p:nvPr>
        </p:nvSpPr>
        <p:spPr/>
        <p:txBody>
          <a:bodyPr>
            <a:normAutofit/>
          </a:bodyPr>
          <a:lstStyle/>
          <a:p>
            <a:r>
              <a:rPr lang="en-GB" dirty="0">
                <a:solidFill>
                  <a:srgbClr val="3C3C3B"/>
                </a:solidFill>
                <a:latin typeface="Lucida Console" panose="020B0609040504020204" pitchFamily="49" charset="0"/>
              </a:rPr>
              <a:t>Move items to the recycle bin:</a:t>
            </a:r>
          </a:p>
          <a:p>
            <a:pPr marL="0" indent="0">
              <a:buNone/>
            </a:pPr>
            <a:endParaRPr lang="en-GB" dirty="0">
              <a:solidFill>
                <a:srgbClr val="A82D00"/>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Move-</a:t>
            </a:r>
            <a:r>
              <a:rPr lang="en-GB" dirty="0" err="1">
                <a:solidFill>
                  <a:srgbClr val="0000FF"/>
                </a:solidFill>
                <a:latin typeface="Lucida Console" panose="020B0609040504020204" pitchFamily="49" charset="0"/>
              </a:rPr>
              <a:t>PnPListItemToRecycleBin</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$ListItem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r>
              <a:rPr lang="en-GB" dirty="0">
                <a:solidFill>
                  <a:srgbClr val="000080"/>
                </a:solidFill>
                <a:latin typeface="Lucida Console" panose="020B0609040504020204" pitchFamily="49" charset="0"/>
              </a:rPr>
              <a:t>-Confirm:</a:t>
            </a:r>
            <a:r>
              <a:rPr lang="en-GB" dirty="0">
                <a:solidFill>
                  <a:srgbClr val="A82D00"/>
                </a:solidFill>
                <a:latin typeface="Lucida Console" panose="020B0609040504020204" pitchFamily="49" charset="0"/>
              </a:rPr>
              <a:t>$false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94906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187D-5650-40FD-89B5-39FC4E72D003}"/>
              </a:ext>
            </a:extLst>
          </p:cNvPr>
          <p:cNvSpPr>
            <a:spLocks noGrp="1"/>
          </p:cNvSpPr>
          <p:nvPr>
            <p:ph type="title"/>
          </p:nvPr>
        </p:nvSpPr>
        <p:spPr/>
        <p:txBody>
          <a:bodyPr/>
          <a:lstStyle/>
          <a:p>
            <a:r>
              <a:rPr lang="en-GB" dirty="0"/>
              <a:t>To Recycle or Delete</a:t>
            </a:r>
          </a:p>
        </p:txBody>
      </p:sp>
      <p:sp>
        <p:nvSpPr>
          <p:cNvPr id="3" name="Content Placeholder 2">
            <a:extLst>
              <a:ext uri="{FF2B5EF4-FFF2-40B4-BE49-F238E27FC236}">
                <a16:creationId xmlns:a16="http://schemas.microsoft.com/office/drawing/2014/main" id="{06A58663-8B53-48D7-9E8D-2B6D29DFBC38}"/>
              </a:ext>
            </a:extLst>
          </p:cNvPr>
          <p:cNvSpPr>
            <a:spLocks noGrp="1"/>
          </p:cNvSpPr>
          <p:nvPr>
            <p:ph idx="1"/>
          </p:nvPr>
        </p:nvSpPr>
        <p:spPr/>
        <p:txBody>
          <a:bodyPr>
            <a:normAutofit fontScale="92500" lnSpcReduction="10000"/>
          </a:bodyPr>
          <a:lstStyle/>
          <a:p>
            <a:r>
              <a:rPr lang="en-GB" dirty="0">
                <a:solidFill>
                  <a:srgbClr val="3C3C3B"/>
                </a:solidFill>
                <a:latin typeface="Lucida Console" panose="020B0609040504020204" pitchFamily="49" charset="0"/>
              </a:rPr>
              <a:t>Delete the list items:</a:t>
            </a:r>
          </a:p>
          <a:p>
            <a:pPr marL="0" indent="0">
              <a:buNone/>
            </a:pPr>
            <a:endParaRPr lang="en-GB" dirty="0">
              <a:solidFill>
                <a:srgbClr val="A82D00"/>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endParaRPr lang="en-GB" dirty="0">
              <a:solidFill>
                <a:prstClr val="black"/>
              </a:solidFill>
              <a:latin typeface="Lucida Console" panose="020B0609040504020204" pitchFamily="49" charset="0"/>
            </a:endParaRPr>
          </a:p>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ListItems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Remove-</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"List1"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-Identity</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$ListItem</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r>
              <a:rPr lang="en-GB" dirty="0">
                <a:solidFill>
                  <a:srgbClr val="000080"/>
                </a:solidFill>
                <a:latin typeface="Lucida Console" panose="020B0609040504020204" pitchFamily="49" charset="0"/>
              </a:rPr>
              <a:t>-Confirm:</a:t>
            </a:r>
            <a:r>
              <a:rPr lang="en-GB" dirty="0">
                <a:solidFill>
                  <a:srgbClr val="A82D00"/>
                </a:solidFill>
                <a:latin typeface="Lucida Console" panose="020B0609040504020204" pitchFamily="49" charset="0"/>
              </a:rPr>
              <a:t>$false</a:t>
            </a:r>
            <a:endParaRPr lang="en-GB" dirty="0">
              <a:solidFill>
                <a:prstClr val="black"/>
              </a:solidFill>
              <a:latin typeface="Lucida Console" panose="020B0609040504020204" pitchFamily="49" charset="0"/>
            </a:endParaRPr>
          </a:p>
          <a:p>
            <a:pPr marL="0" indent="0">
              <a:buNone/>
            </a:pPr>
            <a:r>
              <a:rPr lang="en-GB" dirty="0">
                <a:solidFill>
                  <a:prstClr val="black"/>
                </a:solidFill>
                <a:latin typeface="Lucida Console" panose="020B0609040504020204" pitchFamily="49" charset="0"/>
              </a:rPr>
              <a:t>    }</a:t>
            </a:r>
          </a:p>
          <a:p>
            <a:endParaRPr lang="en-GB" dirty="0">
              <a:solidFill>
                <a:srgbClr val="3C3C3B"/>
              </a:solidFill>
              <a:latin typeface="Lucida Console" panose="020B0609040504020204" pitchFamily="49" charset="0"/>
            </a:endParaRPr>
          </a:p>
          <a:p>
            <a:r>
              <a:rPr lang="en-GB" dirty="0">
                <a:solidFill>
                  <a:srgbClr val="3C3C3B"/>
                </a:solidFill>
                <a:latin typeface="Lucida Console" panose="020B0609040504020204" pitchFamily="49" charset="0"/>
              </a:rPr>
              <a:t>But, we can also add the ‘-Recycle’ parameter to this command…</a:t>
            </a:r>
          </a:p>
        </p:txBody>
      </p:sp>
    </p:spTree>
    <p:extLst>
      <p:ext uri="{BB962C8B-B14F-4D97-AF65-F5344CB8AC3E}">
        <p14:creationId xmlns:p14="http://schemas.microsoft.com/office/powerpoint/2010/main" val="362515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86C1-366D-4EBC-AD1A-ABEC44F58F44}"/>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20D3EC1C-717D-4327-AD6A-916425A244A1}"/>
              </a:ext>
            </a:extLst>
          </p:cNvPr>
          <p:cNvSpPr>
            <a:spLocks noGrp="1"/>
          </p:cNvSpPr>
          <p:nvPr>
            <p:ph idx="1"/>
          </p:nvPr>
        </p:nvSpPr>
        <p:spPr/>
        <p:txBody>
          <a:bodyPr/>
          <a:lstStyle/>
          <a:p>
            <a:r>
              <a:rPr lang="en-GB" dirty="0"/>
              <a:t>What are we trying to achieve?</a:t>
            </a:r>
          </a:p>
          <a:p>
            <a:endParaRPr lang="en-GB" dirty="0"/>
          </a:p>
          <a:p>
            <a:r>
              <a:rPr lang="en-GB" dirty="0"/>
              <a:t>Why?</a:t>
            </a:r>
          </a:p>
          <a:p>
            <a:endParaRPr lang="en-GB" dirty="0"/>
          </a:p>
          <a:p>
            <a:endParaRPr lang="en-GB" dirty="0"/>
          </a:p>
        </p:txBody>
      </p:sp>
    </p:spTree>
    <p:extLst>
      <p:ext uri="{BB962C8B-B14F-4D97-AF65-F5344CB8AC3E}">
        <p14:creationId xmlns:p14="http://schemas.microsoft.com/office/powerpoint/2010/main" val="36425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B4A38-0304-43F6-BDF4-91886B2B0EA2}"/>
              </a:ext>
            </a:extLst>
          </p:cNvPr>
          <p:cNvSpPr>
            <a:spLocks noGrp="1"/>
          </p:cNvSpPr>
          <p:nvPr>
            <p:ph type="title"/>
          </p:nvPr>
        </p:nvSpPr>
        <p:spPr/>
        <p:txBody>
          <a:bodyPr/>
          <a:lstStyle/>
          <a:p>
            <a:r>
              <a:rPr lang="en-GB" dirty="0"/>
              <a:t>Featured Links List Items</a:t>
            </a:r>
          </a:p>
        </p:txBody>
      </p:sp>
      <p:sp>
        <p:nvSpPr>
          <p:cNvPr id="5" name="Text Placeholder 4">
            <a:extLst>
              <a:ext uri="{FF2B5EF4-FFF2-40B4-BE49-F238E27FC236}">
                <a16:creationId xmlns:a16="http://schemas.microsoft.com/office/drawing/2014/main" id="{B48679BE-1755-4DCA-87AA-E2DB5FE910B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0089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46EF-575D-4A6C-B940-197FBB472BF0}"/>
              </a:ext>
            </a:extLst>
          </p:cNvPr>
          <p:cNvSpPr>
            <a:spLocks noGrp="1"/>
          </p:cNvSpPr>
          <p:nvPr>
            <p:ph type="title"/>
          </p:nvPr>
        </p:nvSpPr>
        <p:spPr/>
        <p:txBody>
          <a:bodyPr/>
          <a:lstStyle/>
          <a:p>
            <a:r>
              <a:rPr lang="en-GB" dirty="0"/>
              <a:t>What Are We Talking About?</a:t>
            </a:r>
          </a:p>
        </p:txBody>
      </p:sp>
      <p:pic>
        <p:nvPicPr>
          <p:cNvPr id="7" name="Picture 6">
            <a:extLst>
              <a:ext uri="{FF2B5EF4-FFF2-40B4-BE49-F238E27FC236}">
                <a16:creationId xmlns:a16="http://schemas.microsoft.com/office/drawing/2014/main" id="{399DCE35-660A-43C3-9E1D-5CD4EE551907}"/>
              </a:ext>
            </a:extLst>
          </p:cNvPr>
          <p:cNvPicPr>
            <a:picLocks noChangeAspect="1"/>
          </p:cNvPicPr>
          <p:nvPr/>
        </p:nvPicPr>
        <p:blipFill>
          <a:blip r:embed="rId2"/>
          <a:stretch>
            <a:fillRect/>
          </a:stretch>
        </p:blipFill>
        <p:spPr>
          <a:xfrm>
            <a:off x="2389630" y="1386017"/>
            <a:ext cx="7412741" cy="5155363"/>
          </a:xfrm>
          <a:prstGeom prst="rect">
            <a:avLst/>
          </a:prstGeom>
        </p:spPr>
      </p:pic>
      <p:sp>
        <p:nvSpPr>
          <p:cNvPr id="8" name="Arrow: Right 7">
            <a:extLst>
              <a:ext uri="{FF2B5EF4-FFF2-40B4-BE49-F238E27FC236}">
                <a16:creationId xmlns:a16="http://schemas.microsoft.com/office/drawing/2014/main" id="{02E6B496-9DCB-484D-9C4B-3DF2820D4897}"/>
              </a:ext>
            </a:extLst>
          </p:cNvPr>
          <p:cNvSpPr/>
          <p:nvPr/>
        </p:nvSpPr>
        <p:spPr>
          <a:xfrm rot="2199190">
            <a:off x="1499192" y="4385762"/>
            <a:ext cx="1956390" cy="1339702"/>
          </a:xfrm>
          <a:prstGeom prst="rightArrow">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74685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267F-7945-47AD-B700-57CA9730CBA8}"/>
              </a:ext>
            </a:extLst>
          </p:cNvPr>
          <p:cNvSpPr>
            <a:spLocks noGrp="1"/>
          </p:cNvSpPr>
          <p:nvPr>
            <p:ph type="title"/>
          </p:nvPr>
        </p:nvSpPr>
        <p:spPr/>
        <p:txBody>
          <a:bodyPr/>
          <a:lstStyle/>
          <a:p>
            <a:r>
              <a:rPr lang="en-GB" dirty="0"/>
              <a:t>Featured Links – Hidden List</a:t>
            </a:r>
          </a:p>
        </p:txBody>
      </p:sp>
      <p:sp>
        <p:nvSpPr>
          <p:cNvPr id="3" name="Content Placeholder 2">
            <a:extLst>
              <a:ext uri="{FF2B5EF4-FFF2-40B4-BE49-F238E27FC236}">
                <a16:creationId xmlns:a16="http://schemas.microsoft.com/office/drawing/2014/main" id="{941B3D88-470D-4C1D-9EAD-FA2F83B95D20}"/>
              </a:ext>
            </a:extLst>
          </p:cNvPr>
          <p:cNvSpPr>
            <a:spLocks noGrp="1"/>
          </p:cNvSpPr>
          <p:nvPr>
            <p:ph idx="1"/>
          </p:nvPr>
        </p:nvSpPr>
        <p:spPr/>
        <p:txBody>
          <a:bodyPr/>
          <a:lstStyle/>
          <a:p>
            <a:r>
              <a:rPr lang="en-GB" dirty="0"/>
              <a:t>The Featured Links are stored in a hidden list in the root site collection of your tenant.</a:t>
            </a:r>
          </a:p>
          <a:p>
            <a:pPr lvl="1"/>
            <a:r>
              <a:rPr lang="en-GB" dirty="0"/>
              <a:t>/Lists/</a:t>
            </a:r>
            <a:r>
              <a:rPr lang="en-GB" dirty="0" err="1"/>
              <a:t>SharePointHomeOrgLinks</a:t>
            </a:r>
            <a:r>
              <a:rPr lang="en-GB" dirty="0"/>
              <a:t>/AllItems.aspx</a:t>
            </a:r>
          </a:p>
          <a:p>
            <a:endParaRPr lang="en-GB" dirty="0"/>
          </a:p>
          <a:p>
            <a:r>
              <a:rPr lang="en-GB" dirty="0"/>
              <a:t>It’s just a SharePoint list</a:t>
            </a:r>
          </a:p>
          <a:p>
            <a:endParaRPr lang="en-GB" dirty="0"/>
          </a:p>
          <a:p>
            <a:r>
              <a:rPr lang="en-GB" dirty="0"/>
              <a:t>We can create items on this list the same way we’d create other list items…</a:t>
            </a:r>
          </a:p>
        </p:txBody>
      </p:sp>
    </p:spTree>
    <p:extLst>
      <p:ext uri="{BB962C8B-B14F-4D97-AF65-F5344CB8AC3E}">
        <p14:creationId xmlns:p14="http://schemas.microsoft.com/office/powerpoint/2010/main" val="351429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82B2-0F82-49A1-BB8E-9523559A8917}"/>
              </a:ext>
            </a:extLst>
          </p:cNvPr>
          <p:cNvSpPr>
            <a:spLocks noGrp="1"/>
          </p:cNvSpPr>
          <p:nvPr>
            <p:ph type="title"/>
          </p:nvPr>
        </p:nvSpPr>
        <p:spPr/>
        <p:txBody>
          <a:bodyPr/>
          <a:lstStyle/>
          <a:p>
            <a:r>
              <a:rPr lang="en-GB" dirty="0"/>
              <a:t>What Does the List Look Like?</a:t>
            </a:r>
          </a:p>
        </p:txBody>
      </p:sp>
      <p:pic>
        <p:nvPicPr>
          <p:cNvPr id="4" name="Picture 3">
            <a:extLst>
              <a:ext uri="{FF2B5EF4-FFF2-40B4-BE49-F238E27FC236}">
                <a16:creationId xmlns:a16="http://schemas.microsoft.com/office/drawing/2014/main" id="{1368D37F-E715-41E6-AB0A-E2963FE4F5E8}"/>
              </a:ext>
            </a:extLst>
          </p:cNvPr>
          <p:cNvPicPr>
            <a:picLocks noChangeAspect="1"/>
          </p:cNvPicPr>
          <p:nvPr/>
        </p:nvPicPr>
        <p:blipFill>
          <a:blip r:embed="rId2"/>
          <a:stretch>
            <a:fillRect/>
          </a:stretch>
        </p:blipFill>
        <p:spPr>
          <a:xfrm>
            <a:off x="369100" y="2620757"/>
            <a:ext cx="11453800" cy="2653222"/>
          </a:xfrm>
          <a:prstGeom prst="rect">
            <a:avLst/>
          </a:prstGeom>
        </p:spPr>
      </p:pic>
    </p:spTree>
    <p:extLst>
      <p:ext uri="{BB962C8B-B14F-4D97-AF65-F5344CB8AC3E}">
        <p14:creationId xmlns:p14="http://schemas.microsoft.com/office/powerpoint/2010/main" val="406840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536A-16AF-4494-B516-76E3DAE66CC3}"/>
              </a:ext>
            </a:extLst>
          </p:cNvPr>
          <p:cNvSpPr>
            <a:spLocks noGrp="1"/>
          </p:cNvSpPr>
          <p:nvPr>
            <p:ph type="title"/>
          </p:nvPr>
        </p:nvSpPr>
        <p:spPr/>
        <p:txBody>
          <a:bodyPr/>
          <a:lstStyle/>
          <a:p>
            <a:r>
              <a:rPr lang="en-GB" dirty="0"/>
              <a:t>Fields We Need To Add Data For</a:t>
            </a:r>
          </a:p>
        </p:txBody>
      </p:sp>
      <p:sp>
        <p:nvSpPr>
          <p:cNvPr id="3" name="Content Placeholder 2">
            <a:extLst>
              <a:ext uri="{FF2B5EF4-FFF2-40B4-BE49-F238E27FC236}">
                <a16:creationId xmlns:a16="http://schemas.microsoft.com/office/drawing/2014/main" id="{19813798-17BC-48A0-82FE-F52203F4F162}"/>
              </a:ext>
            </a:extLst>
          </p:cNvPr>
          <p:cNvSpPr>
            <a:spLocks noGrp="1"/>
          </p:cNvSpPr>
          <p:nvPr>
            <p:ph idx="1"/>
          </p:nvPr>
        </p:nvSpPr>
        <p:spPr/>
        <p:txBody>
          <a:bodyPr>
            <a:normAutofit lnSpcReduction="10000"/>
          </a:bodyPr>
          <a:lstStyle/>
          <a:p>
            <a:r>
              <a:rPr lang="en-GB" dirty="0"/>
              <a:t>We need to add an item to this list populating the following fields:</a:t>
            </a:r>
          </a:p>
          <a:p>
            <a:pPr lvl="1"/>
            <a:r>
              <a:rPr lang="en-GB" dirty="0"/>
              <a:t>Title</a:t>
            </a:r>
          </a:p>
          <a:p>
            <a:pPr lvl="1"/>
            <a:r>
              <a:rPr lang="en-GB" dirty="0" err="1"/>
              <a:t>Url</a:t>
            </a:r>
            <a:endParaRPr lang="en-GB" dirty="0"/>
          </a:p>
          <a:p>
            <a:pPr lvl="1"/>
            <a:r>
              <a:rPr lang="en-GB" dirty="0"/>
              <a:t>Priority (in multiples of 10,000 by default,</a:t>
            </a:r>
            <a:br>
              <a:rPr lang="en-GB" dirty="0"/>
            </a:br>
            <a:r>
              <a:rPr lang="en-GB" dirty="0"/>
              <a:t>however you seem to be able to specify any</a:t>
            </a:r>
            <a:br>
              <a:rPr lang="en-GB" dirty="0"/>
            </a:br>
            <a:r>
              <a:rPr lang="en-GB" dirty="0"/>
              <a:t>value; higher values = higher up the list)</a:t>
            </a:r>
          </a:p>
          <a:p>
            <a:pPr lvl="1"/>
            <a:r>
              <a:rPr lang="en-GB" dirty="0" err="1"/>
              <a:t>MobileAppVisible</a:t>
            </a:r>
            <a:r>
              <a:rPr lang="en-GB" dirty="0"/>
              <a:t> (1=Yes/0=No)</a:t>
            </a:r>
          </a:p>
          <a:p>
            <a:endParaRPr lang="en-GB" dirty="0"/>
          </a:p>
          <a:p>
            <a:r>
              <a:rPr lang="en-GB" dirty="0"/>
              <a:t>All fields are optional except Title</a:t>
            </a:r>
            <a:br>
              <a:rPr lang="en-GB" dirty="0"/>
            </a:br>
            <a:r>
              <a:rPr lang="en-GB" dirty="0"/>
              <a:t>However if you don’t fill them in…</a:t>
            </a:r>
          </a:p>
        </p:txBody>
      </p:sp>
      <p:pic>
        <p:nvPicPr>
          <p:cNvPr id="4" name="Picture 3">
            <a:extLst>
              <a:ext uri="{FF2B5EF4-FFF2-40B4-BE49-F238E27FC236}">
                <a16:creationId xmlns:a16="http://schemas.microsoft.com/office/drawing/2014/main" id="{DF5C46F0-E76F-45A8-B963-931FC297F247}"/>
              </a:ext>
            </a:extLst>
          </p:cNvPr>
          <p:cNvPicPr>
            <a:picLocks noChangeAspect="1"/>
          </p:cNvPicPr>
          <p:nvPr/>
        </p:nvPicPr>
        <p:blipFill>
          <a:blip r:embed="rId2"/>
          <a:stretch>
            <a:fillRect/>
          </a:stretch>
        </p:blipFill>
        <p:spPr>
          <a:xfrm>
            <a:off x="8103535" y="3225268"/>
            <a:ext cx="3580465" cy="3104095"/>
          </a:xfrm>
          <a:prstGeom prst="rect">
            <a:avLst/>
          </a:prstGeom>
        </p:spPr>
      </p:pic>
    </p:spTree>
    <p:extLst>
      <p:ext uri="{BB962C8B-B14F-4D97-AF65-F5344CB8AC3E}">
        <p14:creationId xmlns:p14="http://schemas.microsoft.com/office/powerpoint/2010/main" val="1162543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9419-EB51-4CDC-9824-B1E79A10AB62}"/>
              </a:ext>
            </a:extLst>
          </p:cNvPr>
          <p:cNvSpPr>
            <a:spLocks noGrp="1"/>
          </p:cNvSpPr>
          <p:nvPr>
            <p:ph type="title"/>
          </p:nvPr>
        </p:nvSpPr>
        <p:spPr/>
        <p:txBody>
          <a:bodyPr/>
          <a:lstStyle/>
          <a:p>
            <a:r>
              <a:rPr lang="en-GB" dirty="0"/>
              <a:t>Adding a Featured Link</a:t>
            </a:r>
          </a:p>
        </p:txBody>
      </p:sp>
      <p:sp>
        <p:nvSpPr>
          <p:cNvPr id="3" name="Content Placeholder 2">
            <a:extLst>
              <a:ext uri="{FF2B5EF4-FFF2-40B4-BE49-F238E27FC236}">
                <a16:creationId xmlns:a16="http://schemas.microsoft.com/office/drawing/2014/main" id="{C980EBEE-17B0-4FBB-98AA-A9997C7C728B}"/>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PnPListItem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-List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SharePointHomeOrgLinks</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-Values</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“The BBC"</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Url</a:t>
            </a:r>
            <a:r>
              <a:rPr lang="en-GB" dirty="0">
                <a:solidFill>
                  <a:srgbClr val="8B0000"/>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"http://www.bbc.co.uk"</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"Priority"</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"30000"</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MobileAppVisible</a:t>
            </a:r>
            <a:r>
              <a:rPr lang="en-GB" dirty="0">
                <a:solidFill>
                  <a:srgbClr val="8B0000"/>
                </a:solidFill>
                <a:latin typeface="Lucida Console" panose="020B0609040504020204" pitchFamily="49" charset="0"/>
              </a:rPr>
              <a:t>"</a:t>
            </a:r>
            <a:r>
              <a:rPr lang="en-GB" dirty="0">
                <a:solidFill>
                  <a:srgbClr val="696969"/>
                </a:solidFill>
                <a:latin typeface="Lucida Console" panose="020B0609040504020204" pitchFamily="49" charset="0"/>
              </a:rPr>
              <a:t>=</a:t>
            </a:r>
            <a:r>
              <a:rPr lang="en-GB" dirty="0">
                <a:solidFill>
                  <a:srgbClr val="8B0000"/>
                </a:solidFill>
                <a:latin typeface="Lucida Console" panose="020B0609040504020204" pitchFamily="49" charset="0"/>
              </a:rPr>
              <a:t>"1"</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922345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F9B870-25E9-434B-9756-502796739518}"/>
              </a:ext>
            </a:extLst>
          </p:cNvPr>
          <p:cNvSpPr>
            <a:spLocks noGrp="1"/>
          </p:cNvSpPr>
          <p:nvPr>
            <p:ph type="title"/>
          </p:nvPr>
        </p:nvSpPr>
        <p:spPr/>
        <p:txBody>
          <a:bodyPr/>
          <a:lstStyle/>
          <a:p>
            <a:r>
              <a:rPr lang="en-GB" dirty="0"/>
              <a:t>Navigation</a:t>
            </a:r>
          </a:p>
        </p:txBody>
      </p:sp>
      <p:sp>
        <p:nvSpPr>
          <p:cNvPr id="5" name="Text Placeholder 4">
            <a:extLst>
              <a:ext uri="{FF2B5EF4-FFF2-40B4-BE49-F238E27FC236}">
                <a16:creationId xmlns:a16="http://schemas.microsoft.com/office/drawing/2014/main" id="{0AB9428B-B730-45DC-90BB-B2ECA8D92A8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82901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5C14-59BA-4F7E-A113-36DC0313063B}"/>
              </a:ext>
            </a:extLst>
          </p:cNvPr>
          <p:cNvSpPr>
            <a:spLocks noGrp="1"/>
          </p:cNvSpPr>
          <p:nvPr>
            <p:ph type="title"/>
          </p:nvPr>
        </p:nvSpPr>
        <p:spPr/>
        <p:txBody>
          <a:bodyPr/>
          <a:lstStyle/>
          <a:p>
            <a:r>
              <a:rPr lang="en-GB" dirty="0"/>
              <a:t>Adding a Navigation Node</a:t>
            </a:r>
          </a:p>
        </p:txBody>
      </p:sp>
      <p:sp>
        <p:nvSpPr>
          <p:cNvPr id="3" name="Content Placeholder 2">
            <a:extLst>
              <a:ext uri="{FF2B5EF4-FFF2-40B4-BE49-F238E27FC236}">
                <a16:creationId xmlns:a16="http://schemas.microsoft.com/office/drawing/2014/main" id="{4C8D4B72-EA9B-45AC-B8B6-47A01AF9146E}"/>
              </a:ext>
            </a:extLst>
          </p:cNvPr>
          <p:cNvSpPr>
            <a:spLocks noGrp="1"/>
          </p:cNvSpPr>
          <p:nvPr>
            <p:ph idx="1"/>
          </p:nvPr>
        </p:nvSpPr>
        <p:spPr/>
        <p:txBody>
          <a:bodyPr>
            <a:normAutofit lnSpcReduction="10000"/>
          </a:bodyPr>
          <a:lstStyle/>
          <a:p>
            <a:r>
              <a:rPr lang="en-GB" dirty="0"/>
              <a:t>Specify:</a:t>
            </a:r>
          </a:p>
          <a:p>
            <a:pPr lvl="1"/>
            <a:r>
              <a:rPr lang="en-GB" dirty="0"/>
              <a:t>Location (</a:t>
            </a:r>
            <a:r>
              <a:rPr lang="en-GB" dirty="0" err="1"/>
              <a:t>TopNavigationBar</a:t>
            </a:r>
            <a:r>
              <a:rPr lang="en-GB" dirty="0"/>
              <a:t>, </a:t>
            </a:r>
            <a:r>
              <a:rPr lang="en-GB" dirty="0" err="1"/>
              <a:t>QuickLaunch</a:t>
            </a:r>
            <a:r>
              <a:rPr lang="en-GB" dirty="0"/>
              <a:t>, </a:t>
            </a:r>
            <a:r>
              <a:rPr lang="en-GB" dirty="0" err="1"/>
              <a:t>SearchNav</a:t>
            </a:r>
            <a:r>
              <a:rPr lang="en-GB" dirty="0"/>
              <a:t>)</a:t>
            </a:r>
          </a:p>
          <a:p>
            <a:pPr lvl="1"/>
            <a:r>
              <a:rPr lang="en-GB" dirty="0"/>
              <a:t>Title</a:t>
            </a:r>
          </a:p>
          <a:p>
            <a:pPr lvl="1"/>
            <a:r>
              <a:rPr lang="en-GB" dirty="0" err="1"/>
              <a:t>Url</a:t>
            </a:r>
            <a:endParaRPr lang="en-GB" dirty="0"/>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"New Nav 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 </a:t>
            </a:r>
          </a:p>
          <a:p>
            <a:endParaRPr lang="en-GB" dirty="0"/>
          </a:p>
          <a:p>
            <a:r>
              <a:rPr lang="en-GB" dirty="0"/>
              <a:t>Show the existing navigation nodes</a:t>
            </a:r>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-tree </a:t>
            </a:r>
          </a:p>
          <a:p>
            <a:endParaRPr lang="en-GB" dirty="0"/>
          </a:p>
        </p:txBody>
      </p:sp>
    </p:spTree>
    <p:extLst>
      <p:ext uri="{BB962C8B-B14F-4D97-AF65-F5344CB8AC3E}">
        <p14:creationId xmlns:p14="http://schemas.microsoft.com/office/powerpoint/2010/main" val="3058018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CC96-05F7-4395-8F4E-35DC09C2756C}"/>
              </a:ext>
            </a:extLst>
          </p:cNvPr>
          <p:cNvSpPr>
            <a:spLocks noGrp="1"/>
          </p:cNvSpPr>
          <p:nvPr>
            <p:ph type="title"/>
          </p:nvPr>
        </p:nvSpPr>
        <p:spPr/>
        <p:txBody>
          <a:bodyPr/>
          <a:lstStyle/>
          <a:p>
            <a:r>
              <a:rPr lang="en-GB" dirty="0"/>
              <a:t>Multi-Level Navigation Nodes</a:t>
            </a:r>
          </a:p>
        </p:txBody>
      </p:sp>
      <p:sp>
        <p:nvSpPr>
          <p:cNvPr id="3" name="Content Placeholder 2">
            <a:extLst>
              <a:ext uri="{FF2B5EF4-FFF2-40B4-BE49-F238E27FC236}">
                <a16:creationId xmlns:a16="http://schemas.microsoft.com/office/drawing/2014/main" id="{3601B932-3372-415F-A24F-0E2D637A824C}"/>
              </a:ext>
            </a:extLst>
          </p:cNvPr>
          <p:cNvSpPr>
            <a:spLocks noGrp="1"/>
          </p:cNvSpPr>
          <p:nvPr>
            <p:ph idx="1"/>
          </p:nvPr>
        </p:nvSpPr>
        <p:spPr/>
        <p:txBody>
          <a:bodyPr/>
          <a:lstStyle/>
          <a:p>
            <a:r>
              <a:rPr lang="en-GB" dirty="0"/>
              <a:t>We can add multi-level navigation nodes to the top navigation bar using PowerShell:</a:t>
            </a:r>
          </a:p>
          <a:p>
            <a:endParaRPr lang="en-GB" dirty="0"/>
          </a:p>
          <a:p>
            <a:pPr marL="0" indent="0">
              <a:buNone/>
            </a:pPr>
            <a:r>
              <a:rPr lang="en-GB" dirty="0">
                <a:solidFill>
                  <a:srgbClr val="A82D00"/>
                </a:solidFill>
                <a:latin typeface="Lucida Console" panose="020B0609040504020204" pitchFamily="49" charset="0"/>
              </a:rPr>
              <a:t>$node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“Top Level"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a:t>
            </a: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 Top level node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$node2</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PnPNavigationNode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-Location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TopNavigationBar</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-Title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“Sub-Level"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"/sites/Test2/"</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-Parent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$node</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id </a:t>
            </a:r>
          </a:p>
          <a:p>
            <a:endParaRPr lang="en-GB" dirty="0"/>
          </a:p>
        </p:txBody>
      </p:sp>
    </p:spTree>
    <p:extLst>
      <p:ext uri="{BB962C8B-B14F-4D97-AF65-F5344CB8AC3E}">
        <p14:creationId xmlns:p14="http://schemas.microsoft.com/office/powerpoint/2010/main" val="3650297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94B0-845D-42B4-B832-85B6FBEB5765}"/>
              </a:ext>
            </a:extLst>
          </p:cNvPr>
          <p:cNvSpPr>
            <a:spLocks noGrp="1"/>
          </p:cNvSpPr>
          <p:nvPr>
            <p:ph type="title"/>
          </p:nvPr>
        </p:nvSpPr>
        <p:spPr/>
        <p:txBody>
          <a:bodyPr/>
          <a:lstStyle/>
          <a:p>
            <a:r>
              <a:rPr lang="en-GB" dirty="0"/>
              <a:t>Multi-Level Navigation Result</a:t>
            </a:r>
          </a:p>
        </p:txBody>
      </p:sp>
      <p:pic>
        <p:nvPicPr>
          <p:cNvPr id="4" name="Picture 3">
            <a:extLst>
              <a:ext uri="{FF2B5EF4-FFF2-40B4-BE49-F238E27FC236}">
                <a16:creationId xmlns:a16="http://schemas.microsoft.com/office/drawing/2014/main" id="{16E76BE4-3D96-448D-A10A-4E6B30258A50}"/>
              </a:ext>
            </a:extLst>
          </p:cNvPr>
          <p:cNvPicPr>
            <a:picLocks noChangeAspect="1"/>
          </p:cNvPicPr>
          <p:nvPr/>
        </p:nvPicPr>
        <p:blipFill>
          <a:blip r:embed="rId2"/>
          <a:stretch>
            <a:fillRect/>
          </a:stretch>
        </p:blipFill>
        <p:spPr>
          <a:xfrm>
            <a:off x="497469" y="2874237"/>
            <a:ext cx="11197063" cy="1861868"/>
          </a:xfrm>
          <a:prstGeom prst="rect">
            <a:avLst/>
          </a:prstGeom>
        </p:spPr>
      </p:pic>
    </p:spTree>
    <p:extLst>
      <p:ext uri="{BB962C8B-B14F-4D97-AF65-F5344CB8AC3E}">
        <p14:creationId xmlns:p14="http://schemas.microsoft.com/office/powerpoint/2010/main" val="148818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EE3-2CEB-4A86-9DB2-20FBC9B355BD}"/>
              </a:ext>
            </a:extLst>
          </p:cNvPr>
          <p:cNvSpPr>
            <a:spLocks noGrp="1"/>
          </p:cNvSpPr>
          <p:nvPr>
            <p:ph type="title"/>
          </p:nvPr>
        </p:nvSpPr>
        <p:spPr/>
        <p:txBody>
          <a:bodyPr/>
          <a:lstStyle/>
          <a:p>
            <a:r>
              <a:rPr lang="en-GB" dirty="0"/>
              <a:t>An Aside…</a:t>
            </a:r>
          </a:p>
        </p:txBody>
      </p:sp>
      <p:sp>
        <p:nvSpPr>
          <p:cNvPr id="3" name="Content Placeholder 2">
            <a:extLst>
              <a:ext uri="{FF2B5EF4-FFF2-40B4-BE49-F238E27FC236}">
                <a16:creationId xmlns:a16="http://schemas.microsoft.com/office/drawing/2014/main" id="{529E036D-1C27-4411-B022-82043F68926E}"/>
              </a:ext>
            </a:extLst>
          </p:cNvPr>
          <p:cNvSpPr>
            <a:spLocks noGrp="1"/>
          </p:cNvSpPr>
          <p:nvPr>
            <p:ph idx="1"/>
          </p:nvPr>
        </p:nvSpPr>
        <p:spPr/>
        <p:txBody>
          <a:bodyPr/>
          <a:lstStyle/>
          <a:p>
            <a:r>
              <a:rPr lang="en-GB" dirty="0"/>
              <a:t>Talk to your users and find out what they want</a:t>
            </a:r>
          </a:p>
          <a:p>
            <a:pPr lvl="1"/>
            <a:r>
              <a:rPr lang="en-GB" dirty="0"/>
              <a:t>This includes both end users and management</a:t>
            </a:r>
          </a:p>
          <a:p>
            <a:r>
              <a:rPr lang="en-GB" dirty="0"/>
              <a:t>Plan</a:t>
            </a:r>
          </a:p>
          <a:p>
            <a:r>
              <a:rPr lang="en-GB" dirty="0"/>
              <a:t>Prototype</a:t>
            </a:r>
          </a:p>
          <a:p>
            <a:r>
              <a:rPr lang="en-GB" dirty="0"/>
              <a:t>Test</a:t>
            </a:r>
          </a:p>
          <a:p>
            <a:r>
              <a:rPr lang="en-GB" dirty="0"/>
              <a:t>Implement</a:t>
            </a:r>
          </a:p>
          <a:p>
            <a:r>
              <a:rPr lang="en-GB" dirty="0"/>
              <a:t>Don’t try to do everything in one go!</a:t>
            </a:r>
          </a:p>
          <a:p>
            <a:pPr lvl="1"/>
            <a:r>
              <a:rPr lang="en-GB" dirty="0"/>
              <a:t>A phased implementation generally works better</a:t>
            </a:r>
          </a:p>
        </p:txBody>
      </p:sp>
    </p:spTree>
    <p:extLst>
      <p:ext uri="{BB962C8B-B14F-4D97-AF65-F5344CB8AC3E}">
        <p14:creationId xmlns:p14="http://schemas.microsoft.com/office/powerpoint/2010/main" val="3328198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B5A7-6DE2-4228-81B6-AB57E5CFCE2B}"/>
              </a:ext>
            </a:extLst>
          </p:cNvPr>
          <p:cNvSpPr>
            <a:spLocks noGrp="1"/>
          </p:cNvSpPr>
          <p:nvPr>
            <p:ph type="title"/>
          </p:nvPr>
        </p:nvSpPr>
        <p:spPr/>
        <p:txBody>
          <a:bodyPr/>
          <a:lstStyle/>
          <a:p>
            <a:r>
              <a:rPr lang="en-GB" dirty="0"/>
              <a:t>Enable the New </a:t>
            </a:r>
            <a:r>
              <a:rPr lang="en-GB" dirty="0" err="1"/>
              <a:t>MegaMenu</a:t>
            </a:r>
            <a:endParaRPr lang="en-GB" dirty="0"/>
          </a:p>
        </p:txBody>
      </p:sp>
      <p:sp>
        <p:nvSpPr>
          <p:cNvPr id="3" name="Content Placeholder 2">
            <a:extLst>
              <a:ext uri="{FF2B5EF4-FFF2-40B4-BE49-F238E27FC236}">
                <a16:creationId xmlns:a16="http://schemas.microsoft.com/office/drawing/2014/main" id="{EFCBBF8C-452D-4CFC-8686-672DAF98BDF7}"/>
              </a:ext>
            </a:extLst>
          </p:cNvPr>
          <p:cNvSpPr>
            <a:spLocks noGrp="1"/>
          </p:cNvSpPr>
          <p:nvPr>
            <p:ph idx="1"/>
          </p:nvPr>
        </p:nvSpPr>
        <p:spPr/>
        <p:txBody>
          <a:bodyPr>
            <a:normAutofit fontScale="92500" lnSpcReduction="10000"/>
          </a:bodyPr>
          <a:lstStyle/>
          <a:p>
            <a:r>
              <a:rPr lang="en-GB" dirty="0"/>
              <a:t>This should be enabled on new sites that support it by default when it rolls out.</a:t>
            </a:r>
          </a:p>
          <a:p>
            <a:r>
              <a:rPr lang="en-GB" dirty="0"/>
              <a:t>To enable it on existing sites (or similar for disabling it):</a:t>
            </a:r>
          </a:p>
          <a:p>
            <a:endParaRPr lang="en-GB" dirty="0"/>
          </a:p>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https://mydomain.sharepoint.com</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$web</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PnPWeb</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MegaMenuEnabled</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$true</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Update</a:t>
            </a:r>
            <a:r>
              <a:rPr lang="en-GB" dirty="0">
                <a:solidFill>
                  <a:prstClr val="black"/>
                </a:solidFill>
                <a:latin typeface="Lucida Console" panose="020B0609040504020204" pitchFamily="49" charset="0"/>
              </a:rPr>
              <a:t>()</a:t>
            </a:r>
          </a:p>
          <a:p>
            <a:pPr marL="0" indent="0">
              <a:buNone/>
            </a:pPr>
            <a:r>
              <a:rPr lang="en-GB" dirty="0">
                <a:solidFill>
                  <a:srgbClr val="0000FF"/>
                </a:solidFill>
                <a:latin typeface="Lucida Console" panose="020B0609040504020204" pitchFamily="49" charset="0"/>
              </a:rPr>
              <a:t>Invoke-</a:t>
            </a:r>
            <a:r>
              <a:rPr lang="en-GB" dirty="0" err="1">
                <a:solidFill>
                  <a:srgbClr val="0000FF"/>
                </a:solidFill>
                <a:latin typeface="Lucida Console" panose="020B0609040504020204" pitchFamily="49" charset="0"/>
              </a:rPr>
              <a:t>PnPQuery</a:t>
            </a:r>
            <a:r>
              <a:rPr lang="en-GB"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1954899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BE542-2388-4B33-AC54-D960080CEA83}"/>
              </a:ext>
            </a:extLst>
          </p:cNvPr>
          <p:cNvSpPr>
            <a:spLocks noGrp="1"/>
          </p:cNvSpPr>
          <p:nvPr>
            <p:ph type="title"/>
          </p:nvPr>
        </p:nvSpPr>
        <p:spPr/>
        <p:txBody>
          <a:bodyPr/>
          <a:lstStyle/>
          <a:p>
            <a:r>
              <a:rPr lang="en-GB" dirty="0"/>
              <a:t>Property Bag Configuration </a:t>
            </a:r>
          </a:p>
        </p:txBody>
      </p:sp>
      <p:sp>
        <p:nvSpPr>
          <p:cNvPr id="5" name="Text Placeholder 4">
            <a:extLst>
              <a:ext uri="{FF2B5EF4-FFF2-40B4-BE49-F238E27FC236}">
                <a16:creationId xmlns:a16="http://schemas.microsoft.com/office/drawing/2014/main" id="{2575A666-57ED-4A2D-A809-D6DA2B36F86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2308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1B26-A2E0-4F52-8840-AE31520AF887}"/>
              </a:ext>
            </a:extLst>
          </p:cNvPr>
          <p:cNvSpPr>
            <a:spLocks noGrp="1"/>
          </p:cNvSpPr>
          <p:nvPr>
            <p:ph type="title"/>
          </p:nvPr>
        </p:nvSpPr>
        <p:spPr/>
        <p:txBody>
          <a:bodyPr/>
          <a:lstStyle/>
          <a:p>
            <a:r>
              <a:rPr lang="en-GB" dirty="0"/>
              <a:t>Property Bag Configuration</a:t>
            </a:r>
          </a:p>
        </p:txBody>
      </p:sp>
      <p:sp>
        <p:nvSpPr>
          <p:cNvPr id="3" name="Content Placeholder 2">
            <a:extLst>
              <a:ext uri="{FF2B5EF4-FFF2-40B4-BE49-F238E27FC236}">
                <a16:creationId xmlns:a16="http://schemas.microsoft.com/office/drawing/2014/main" id="{DFD91AA7-086A-4E47-BB19-E594084A433D}"/>
              </a:ext>
            </a:extLst>
          </p:cNvPr>
          <p:cNvSpPr>
            <a:spLocks noGrp="1"/>
          </p:cNvSpPr>
          <p:nvPr>
            <p:ph idx="1"/>
          </p:nvPr>
        </p:nvSpPr>
        <p:spPr/>
        <p:txBody>
          <a:bodyPr/>
          <a:lstStyle/>
          <a:p>
            <a:r>
              <a:rPr lang="en-GB" dirty="0"/>
              <a:t>The code to enable the </a:t>
            </a:r>
            <a:r>
              <a:rPr lang="en-GB" dirty="0" err="1"/>
              <a:t>MegaMenu</a:t>
            </a:r>
            <a:r>
              <a:rPr lang="en-GB" dirty="0"/>
              <a:t> shows how ‘normal’ settings can also be manipulated:</a:t>
            </a:r>
          </a:p>
          <a:p>
            <a:endParaRPr lang="en-GB" dirty="0"/>
          </a:p>
          <a:p>
            <a:pPr marL="0" lv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web</a:t>
            </a:r>
            <a:r>
              <a:rPr lang="en-GB" sz="2600" dirty="0" err="1">
                <a:solidFill>
                  <a:srgbClr val="696969"/>
                </a:solidFill>
                <a:latin typeface="Lucida Console" panose="020B0609040504020204" pitchFamily="49" charset="0"/>
              </a:rPr>
              <a:t>.</a:t>
            </a:r>
            <a:r>
              <a:rPr lang="en-GB" sz="2600" dirty="0" err="1">
                <a:solidFill>
                  <a:prstClr val="black"/>
                </a:solidFill>
                <a:latin typeface="Lucida Console" panose="020B0609040504020204" pitchFamily="49" charset="0"/>
              </a:rPr>
              <a:t>MegaMenuEnabled</a:t>
            </a:r>
            <a:r>
              <a:rPr lang="en-GB" sz="2600" dirty="0">
                <a:solidFill>
                  <a:prstClr val="black"/>
                </a:solidFill>
                <a:latin typeface="Lucida Console" panose="020B0609040504020204" pitchFamily="49" charset="0"/>
              </a:rPr>
              <a:t> </a:t>
            </a:r>
            <a:r>
              <a:rPr lang="en-GB" sz="2600" dirty="0">
                <a:solidFill>
                  <a:srgbClr val="696969"/>
                </a:solidFill>
                <a:latin typeface="Lucida Console" panose="020B0609040504020204" pitchFamily="49" charset="0"/>
              </a:rPr>
              <a:t>=</a:t>
            </a:r>
            <a:r>
              <a:rPr lang="en-GB" sz="2600" dirty="0">
                <a:solidFill>
                  <a:prstClr val="black"/>
                </a:solidFill>
                <a:latin typeface="Lucida Console" panose="020B0609040504020204" pitchFamily="49" charset="0"/>
              </a:rPr>
              <a:t> </a:t>
            </a:r>
            <a:r>
              <a:rPr lang="en-GB" sz="2600" dirty="0">
                <a:solidFill>
                  <a:srgbClr val="A82D00"/>
                </a:solidFill>
                <a:latin typeface="Lucida Console" panose="020B0609040504020204" pitchFamily="49" charset="0"/>
              </a:rPr>
              <a:t>$true</a:t>
            </a:r>
            <a:endParaRPr lang="en-GB" sz="2600" dirty="0">
              <a:solidFill>
                <a:prstClr val="black"/>
              </a:solidFill>
              <a:latin typeface="Lucida Console" panose="020B0609040504020204" pitchFamily="49" charset="0"/>
            </a:endParaRPr>
          </a:p>
          <a:p>
            <a:pPr marL="0" lvl="0" indent="0">
              <a:buNone/>
            </a:pPr>
            <a:r>
              <a:rPr lang="en-GB" sz="2600" dirty="0">
                <a:solidFill>
                  <a:srgbClr val="A82D00"/>
                </a:solidFill>
                <a:latin typeface="Lucida Console" panose="020B0609040504020204" pitchFamily="49" charset="0"/>
              </a:rPr>
              <a:t>$</a:t>
            </a:r>
            <a:r>
              <a:rPr lang="en-GB" sz="2600" dirty="0" err="1">
                <a:solidFill>
                  <a:srgbClr val="A82D00"/>
                </a:solidFill>
                <a:latin typeface="Lucida Console" panose="020B0609040504020204" pitchFamily="49" charset="0"/>
              </a:rPr>
              <a:t>web</a:t>
            </a:r>
            <a:r>
              <a:rPr lang="en-GB" sz="2600" dirty="0" err="1">
                <a:solidFill>
                  <a:srgbClr val="696969"/>
                </a:solidFill>
                <a:latin typeface="Lucida Console" panose="020B0609040504020204" pitchFamily="49" charset="0"/>
              </a:rPr>
              <a:t>.</a:t>
            </a:r>
            <a:r>
              <a:rPr lang="en-GB" sz="2600" dirty="0" err="1">
                <a:solidFill>
                  <a:prstClr val="black"/>
                </a:solidFill>
                <a:latin typeface="Lucida Console" panose="020B0609040504020204" pitchFamily="49" charset="0"/>
              </a:rPr>
              <a:t>Update</a:t>
            </a:r>
            <a:r>
              <a:rPr lang="en-GB" sz="2600" dirty="0">
                <a:solidFill>
                  <a:prstClr val="black"/>
                </a:solidFill>
                <a:latin typeface="Lucida Console" panose="020B0609040504020204" pitchFamily="49" charset="0"/>
              </a:rPr>
              <a:t>()</a:t>
            </a:r>
          </a:p>
          <a:p>
            <a:pPr marL="0" lvl="0" indent="0">
              <a:buNone/>
            </a:pPr>
            <a:r>
              <a:rPr lang="en-GB" sz="2600" dirty="0">
                <a:solidFill>
                  <a:srgbClr val="0000FF"/>
                </a:solidFill>
                <a:latin typeface="Lucida Console" panose="020B0609040504020204" pitchFamily="49" charset="0"/>
              </a:rPr>
              <a:t>Invoke-</a:t>
            </a:r>
            <a:r>
              <a:rPr lang="en-GB" sz="2600" dirty="0" err="1">
                <a:solidFill>
                  <a:srgbClr val="0000FF"/>
                </a:solidFill>
                <a:latin typeface="Lucida Console" panose="020B0609040504020204" pitchFamily="49" charset="0"/>
              </a:rPr>
              <a:t>PnPQuery</a:t>
            </a:r>
            <a:r>
              <a:rPr lang="en-GB" sz="2600" dirty="0">
                <a:solidFill>
                  <a:srgbClr val="0000FF"/>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425500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A8F9-FC1E-4763-88F0-A02F24F62DD4}"/>
              </a:ext>
            </a:extLst>
          </p:cNvPr>
          <p:cNvSpPr>
            <a:spLocks noGrp="1"/>
          </p:cNvSpPr>
          <p:nvPr>
            <p:ph type="title"/>
          </p:nvPr>
        </p:nvSpPr>
        <p:spPr/>
        <p:txBody>
          <a:bodyPr/>
          <a:lstStyle/>
          <a:p>
            <a:r>
              <a:rPr lang="en-GB" dirty="0"/>
              <a:t>Set Site Collection Region</a:t>
            </a:r>
          </a:p>
        </p:txBody>
      </p:sp>
      <p:sp>
        <p:nvSpPr>
          <p:cNvPr id="3" name="Content Placeholder 2">
            <a:extLst>
              <a:ext uri="{FF2B5EF4-FFF2-40B4-BE49-F238E27FC236}">
                <a16:creationId xmlns:a16="http://schemas.microsoft.com/office/drawing/2014/main" id="{FE22AA46-2E4E-4CAA-8280-544EAC8AD3AB}"/>
              </a:ext>
            </a:extLst>
          </p:cNvPr>
          <p:cNvSpPr>
            <a:spLocks noGrp="1"/>
          </p:cNvSpPr>
          <p:nvPr>
            <p:ph idx="1"/>
          </p:nvPr>
        </p:nvSpPr>
        <p:spPr/>
        <p:txBody>
          <a:bodyPr>
            <a:normAutofit fontScale="85000" lnSpcReduction="10000"/>
          </a:bodyPr>
          <a:lstStyle/>
          <a:p>
            <a:r>
              <a:rPr lang="en-GB" dirty="0"/>
              <a:t>Limited set of regions allowed during site collection creation, sadly the UK isn’t one of them…</a:t>
            </a:r>
          </a:p>
          <a:p>
            <a:endParaRPr lang="en-GB" dirty="0"/>
          </a:p>
          <a:p>
            <a:pPr marL="0" indent="0">
              <a:buNone/>
            </a:pPr>
            <a:r>
              <a:rPr lang="en-GB" dirty="0">
                <a:solidFill>
                  <a:srgbClr val="0000FF"/>
                </a:solidFill>
                <a:latin typeface="Lucida Console" panose="020B0609040504020204" pitchFamily="49" charset="0"/>
              </a:rPr>
              <a:t>Connect-</a:t>
            </a:r>
            <a:r>
              <a:rPr lang="en-GB" dirty="0" err="1">
                <a:solidFill>
                  <a:srgbClr val="0000FF"/>
                </a:solidFill>
                <a:latin typeface="Lucida Console" panose="020B0609040504020204" pitchFamily="49" charset="0"/>
              </a:rPr>
              <a:t>PnPOnline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Url</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https:// mydomain.sharepoint.com</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-Credentials</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$cred</a:t>
            </a:r>
          </a:p>
          <a:p>
            <a:pPr marL="0" indent="0">
              <a:buNone/>
            </a:pPr>
            <a:r>
              <a:rPr lang="en-GB" dirty="0">
                <a:solidFill>
                  <a:srgbClr val="006400"/>
                </a:solidFill>
                <a:latin typeface="Lucida Console" panose="020B0609040504020204" pitchFamily="49" charset="0"/>
              </a:rPr>
              <a:t># Get the context of the current web we're connected to</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$Web</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PnPWeb</a:t>
            </a:r>
            <a:endParaRPr lang="en-GB" dirty="0">
              <a:solidFill>
                <a:prstClr val="black"/>
              </a:solidFill>
              <a:latin typeface="Lucida Console" panose="020B0609040504020204" pitchFamily="49" charset="0"/>
            </a:endParaRPr>
          </a:p>
          <a:p>
            <a:pPr marL="0" indent="0">
              <a:buNone/>
            </a:pPr>
            <a:r>
              <a:rPr lang="en-GB" dirty="0">
                <a:solidFill>
                  <a:srgbClr val="006400"/>
                </a:solidFill>
                <a:latin typeface="Lucida Console" panose="020B0609040504020204" pitchFamily="49" charset="0"/>
              </a:rPr>
              <a:t># Modify the regional settings</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RegionalSettings</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LocaleId</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00080"/>
                </a:solidFill>
                <a:latin typeface="Lucida Console" panose="020B0609040504020204" pitchFamily="49" charset="0"/>
              </a:rPr>
              <a:t>2057</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Update</a:t>
            </a:r>
            <a:r>
              <a:rPr lang="en-GB" dirty="0">
                <a:solidFill>
                  <a:prstClr val="black"/>
                </a:solidFill>
                <a:latin typeface="Lucida Console" panose="020B0609040504020204" pitchFamily="49" charset="0"/>
              </a:rPr>
              <a:t>()</a:t>
            </a:r>
          </a:p>
          <a:p>
            <a:pPr marL="0" indent="0">
              <a:buNone/>
            </a:pPr>
            <a:r>
              <a:rPr lang="en-GB" dirty="0">
                <a:solidFill>
                  <a:srgbClr val="0000FF"/>
                </a:solidFill>
                <a:latin typeface="Lucida Console" panose="020B0609040504020204" pitchFamily="49" charset="0"/>
              </a:rPr>
              <a:t>Invoke-</a:t>
            </a:r>
            <a:r>
              <a:rPr lang="en-GB" dirty="0" err="1">
                <a:solidFill>
                  <a:srgbClr val="0000FF"/>
                </a:solidFill>
                <a:latin typeface="Lucida Console" panose="020B0609040504020204" pitchFamily="49" charset="0"/>
              </a:rPr>
              <a:t>PnPQuery</a:t>
            </a:r>
            <a:endParaRPr lang="en-GB" dirty="0">
              <a:solidFill>
                <a:prstClr val="black"/>
              </a:solidFill>
              <a:latin typeface="Lucida Console" panose="020B0609040504020204" pitchFamily="49" charset="0"/>
            </a:endParaRPr>
          </a:p>
          <a:p>
            <a:pPr marL="0" indent="0">
              <a:buNone/>
            </a:pPr>
            <a:endParaRPr lang="en-GB" dirty="0">
              <a:solidFill>
                <a:prstClr val="black"/>
              </a:solidFill>
              <a:latin typeface="Lucida Console" panose="020B0609040504020204" pitchFamily="49" charset="0"/>
            </a:endParaRPr>
          </a:p>
          <a:p>
            <a:pPr marL="0" indent="0">
              <a:buNone/>
            </a:pPr>
            <a:endParaRPr lang="en-GB" dirty="0"/>
          </a:p>
        </p:txBody>
      </p:sp>
    </p:spTree>
    <p:extLst>
      <p:ext uri="{BB962C8B-B14F-4D97-AF65-F5344CB8AC3E}">
        <p14:creationId xmlns:p14="http://schemas.microsoft.com/office/powerpoint/2010/main" val="419085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CF30-319F-4EEE-A871-68FC2696C89E}"/>
              </a:ext>
            </a:extLst>
          </p:cNvPr>
          <p:cNvSpPr>
            <a:spLocks noGrp="1"/>
          </p:cNvSpPr>
          <p:nvPr>
            <p:ph type="title"/>
          </p:nvPr>
        </p:nvSpPr>
        <p:spPr/>
        <p:txBody>
          <a:bodyPr/>
          <a:lstStyle/>
          <a:p>
            <a:r>
              <a:rPr lang="en-GB" dirty="0"/>
              <a:t>We Can Get/Set </a:t>
            </a:r>
            <a:r>
              <a:rPr lang="en-GB" dirty="0" err="1"/>
              <a:t>PropertyBag</a:t>
            </a:r>
            <a:r>
              <a:rPr lang="en-GB" dirty="0"/>
              <a:t> Values…</a:t>
            </a:r>
          </a:p>
        </p:txBody>
      </p:sp>
      <p:sp>
        <p:nvSpPr>
          <p:cNvPr id="3" name="Content Placeholder 2">
            <a:extLst>
              <a:ext uri="{FF2B5EF4-FFF2-40B4-BE49-F238E27FC236}">
                <a16:creationId xmlns:a16="http://schemas.microsoft.com/office/drawing/2014/main" id="{2A15967F-744B-465E-9ABE-D6601A324FBF}"/>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PnPPropertyBag</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-Key</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MyKey</a:t>
            </a:r>
            <a:endParaRPr lang="en-GB" dirty="0">
              <a:solidFill>
                <a:prstClr val="black"/>
              </a:solidFill>
              <a:latin typeface="Lucida Console" panose="020B0609040504020204" pitchFamily="49" charset="0"/>
            </a:endParaRP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00FF"/>
                </a:solidFill>
                <a:latin typeface="Lucida Console" panose="020B0609040504020204" pitchFamily="49" charset="0"/>
              </a:rPr>
              <a:t>Set-</a:t>
            </a:r>
            <a:r>
              <a:rPr lang="en-GB" dirty="0" err="1">
                <a:solidFill>
                  <a:srgbClr val="0000FF"/>
                </a:solidFill>
                <a:latin typeface="Lucida Console" panose="020B0609040504020204" pitchFamily="49" charset="0"/>
              </a:rPr>
              <a:t>PnPPropertyBagValue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-Key</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MyKey</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-Value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MyValue</a:t>
            </a:r>
            <a:r>
              <a:rPr lang="en-GB" dirty="0">
                <a:solidFill>
                  <a:srgbClr val="8A2BE2"/>
                </a:solidFill>
                <a:latin typeface="Lucida Console" panose="020B0609040504020204" pitchFamily="49" charset="0"/>
              </a:rPr>
              <a:t> </a:t>
            </a:r>
          </a:p>
          <a:p>
            <a:endParaRPr lang="en-GB" dirty="0"/>
          </a:p>
          <a:p>
            <a:r>
              <a:rPr lang="en-GB" dirty="0"/>
              <a:t>Which is fine, if you know the keys…</a:t>
            </a:r>
          </a:p>
        </p:txBody>
      </p:sp>
    </p:spTree>
    <p:extLst>
      <p:ext uri="{BB962C8B-B14F-4D97-AF65-F5344CB8AC3E}">
        <p14:creationId xmlns:p14="http://schemas.microsoft.com/office/powerpoint/2010/main" val="2819687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BE64-151C-4EC3-8149-EEBBA8081A45}"/>
              </a:ext>
            </a:extLst>
          </p:cNvPr>
          <p:cNvSpPr>
            <a:spLocks noGrp="1"/>
          </p:cNvSpPr>
          <p:nvPr>
            <p:ph type="title"/>
          </p:nvPr>
        </p:nvSpPr>
        <p:spPr/>
        <p:txBody>
          <a:bodyPr/>
          <a:lstStyle/>
          <a:p>
            <a:r>
              <a:rPr lang="en-GB" dirty="0"/>
              <a:t>Showing </a:t>
            </a:r>
            <a:r>
              <a:rPr lang="en-GB" dirty="0" err="1"/>
              <a:t>PropetyBag</a:t>
            </a:r>
            <a:r>
              <a:rPr lang="en-GB" dirty="0"/>
              <a:t> Keys</a:t>
            </a:r>
          </a:p>
        </p:txBody>
      </p:sp>
      <p:sp>
        <p:nvSpPr>
          <p:cNvPr id="3" name="Content Placeholder 2">
            <a:extLst>
              <a:ext uri="{FF2B5EF4-FFF2-40B4-BE49-F238E27FC236}">
                <a16:creationId xmlns:a16="http://schemas.microsoft.com/office/drawing/2014/main" id="{711D595E-EB91-45B4-8BE2-3BCC41D5B36B}"/>
              </a:ext>
            </a:extLst>
          </p:cNvPr>
          <p:cNvSpPr>
            <a:spLocks noGrp="1"/>
          </p:cNvSpPr>
          <p:nvPr>
            <p:ph idx="1"/>
          </p:nvPr>
        </p:nvSpPr>
        <p:spPr/>
        <p:txBody>
          <a:bodyPr/>
          <a:lstStyle/>
          <a:p>
            <a:endParaRPr lang="en-GB" dirty="0"/>
          </a:p>
          <a:p>
            <a:endParaRPr lang="en-GB" dirty="0"/>
          </a:p>
          <a:p>
            <a:pPr marL="0" indent="0">
              <a:buNone/>
            </a:pPr>
            <a:r>
              <a:rPr lang="en-GB" dirty="0">
                <a:solidFill>
                  <a:srgbClr val="0000FF"/>
                </a:solidFill>
                <a:latin typeface="Lucida Console" panose="020B0609040504020204" pitchFamily="49" charset="0"/>
              </a:rPr>
              <a:t>Get-</a:t>
            </a:r>
            <a:r>
              <a:rPr lang="en-GB" dirty="0" err="1">
                <a:solidFill>
                  <a:srgbClr val="0000FF"/>
                </a:solidFill>
                <a:latin typeface="Lucida Console" panose="020B0609040504020204" pitchFamily="49" charset="0"/>
              </a:rPr>
              <a:t>PnPPropertyBag</a:t>
            </a:r>
            <a:endParaRPr lang="en-GB" dirty="0">
              <a:solidFill>
                <a:srgbClr val="0000FF"/>
              </a:solidFill>
              <a:latin typeface="Lucida Console" panose="020B0609040504020204" pitchFamily="49" charset="0"/>
            </a:endParaRPr>
          </a:p>
          <a:p>
            <a:pPr marL="0" indent="0">
              <a:buNone/>
            </a:pPr>
            <a:endParaRPr lang="en-GB" dirty="0">
              <a:solidFill>
                <a:srgbClr val="0000FF"/>
              </a:solidFill>
              <a:latin typeface="Lucida Console" panose="020B0609040504020204" pitchFamily="49" charset="0"/>
            </a:endParaRPr>
          </a:p>
          <a:p>
            <a:pPr marL="0" indent="0">
              <a:buNone/>
            </a:pPr>
            <a:r>
              <a:rPr lang="en-GB" dirty="0">
                <a:solidFill>
                  <a:srgbClr val="006400"/>
                </a:solidFill>
                <a:latin typeface="Lucida Console" panose="020B0609040504020204" pitchFamily="49" charset="0"/>
              </a:rPr>
              <a:t># And that's it... </a:t>
            </a:r>
          </a:p>
          <a:p>
            <a:pPr marL="0" indent="0">
              <a:buNone/>
            </a:pPr>
            <a:endParaRPr lang="en-GB" dirty="0"/>
          </a:p>
        </p:txBody>
      </p:sp>
    </p:spTree>
    <p:extLst>
      <p:ext uri="{BB962C8B-B14F-4D97-AF65-F5344CB8AC3E}">
        <p14:creationId xmlns:p14="http://schemas.microsoft.com/office/powerpoint/2010/main" val="372320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FF88-D5A6-4142-8146-9E95C4D1DC02}"/>
              </a:ext>
            </a:extLst>
          </p:cNvPr>
          <p:cNvSpPr>
            <a:spLocks noGrp="1"/>
          </p:cNvSpPr>
          <p:nvPr>
            <p:ph type="title"/>
          </p:nvPr>
        </p:nvSpPr>
        <p:spPr/>
        <p:txBody>
          <a:bodyPr/>
          <a:lstStyle/>
          <a:p>
            <a:r>
              <a:rPr lang="en-GB" dirty="0"/>
              <a:t>Or You Could do it the Hard Way…</a:t>
            </a:r>
          </a:p>
        </p:txBody>
      </p:sp>
      <p:sp>
        <p:nvSpPr>
          <p:cNvPr id="3" name="Content Placeholder 2">
            <a:extLst>
              <a:ext uri="{FF2B5EF4-FFF2-40B4-BE49-F238E27FC236}">
                <a16:creationId xmlns:a16="http://schemas.microsoft.com/office/drawing/2014/main" id="{15C0CCF3-CC57-435D-B3E9-DD75B3313B2E}"/>
              </a:ext>
            </a:extLst>
          </p:cNvPr>
          <p:cNvSpPr>
            <a:spLocks noGrp="1"/>
          </p:cNvSpPr>
          <p:nvPr>
            <p:ph idx="1"/>
          </p:nvPr>
        </p:nvSpPr>
        <p:spPr/>
        <p:txBody>
          <a:bodyPr>
            <a:normAutofit fontScale="62500" lnSpcReduction="20000"/>
          </a:bodyPr>
          <a:lstStyle/>
          <a:p>
            <a:pPr marL="0" indent="0">
              <a:buNone/>
            </a:pPr>
            <a:r>
              <a:rPr lang="en-GB" dirty="0">
                <a:solidFill>
                  <a:srgbClr val="00008B"/>
                </a:solidFill>
                <a:latin typeface="Lucida Console" panose="020B0609040504020204" pitchFamily="49" charset="0"/>
              </a:rPr>
              <a:t>function</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ReadSPO-PropertyBags</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param</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try</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#Reference the Client OM Assemblies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"C:\Program Files\</a:t>
            </a:r>
            <a:r>
              <a:rPr lang="en-GB" dirty="0" err="1">
                <a:solidFill>
                  <a:srgbClr val="8B0000"/>
                </a:solidFill>
                <a:latin typeface="Lucida Console" panose="020B0609040504020204" pitchFamily="49" charset="0"/>
              </a:rPr>
              <a:t>PackageManagement</a:t>
            </a:r>
            <a:r>
              <a:rPr lang="en-GB" dirty="0">
                <a:solidFill>
                  <a:srgbClr val="8B0000"/>
                </a:solidFill>
                <a:latin typeface="Lucida Console" panose="020B0609040504020204" pitchFamily="49" charset="0"/>
              </a:rPr>
              <a:t>\NuGet\Packages\Microsoft.SharePointOnline.CSOM.16.1.8523.1200\lib\net45\Microsoft.SharePoint.Client.dll"</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Add-Type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-Path</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"C:\Program Files\</a:t>
            </a:r>
            <a:r>
              <a:rPr lang="en-GB" dirty="0" err="1">
                <a:solidFill>
                  <a:srgbClr val="8B0000"/>
                </a:solidFill>
                <a:latin typeface="Lucida Console" panose="020B0609040504020204" pitchFamily="49" charset="0"/>
              </a:rPr>
              <a:t>PackageManagement</a:t>
            </a:r>
            <a:r>
              <a:rPr lang="en-GB" dirty="0">
                <a:solidFill>
                  <a:srgbClr val="8B0000"/>
                </a:solidFill>
                <a:latin typeface="Lucida Console" panose="020B0609040504020204" pitchFamily="49" charset="0"/>
              </a:rPr>
              <a:t>\NuGet\Packages\Microsoft.SharePointOnline.CSOM.16.1.8523.1200\lib\net45\Microsoft.SharePoint.Client.Runtime.dll"</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6400"/>
                </a:solidFill>
                <a:latin typeface="Lucida Console" panose="020B0609040504020204" pitchFamily="49" charset="0"/>
              </a:rPr>
              <a:t>#SPO Client Object Model Context </a:t>
            </a:r>
            <a:br>
              <a:rPr lang="en-GB" dirty="0">
                <a:solidFill>
                  <a:srgbClr val="006400"/>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New-Object</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Microsoft.SharePoint.Client.ClientContext</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spoCredentials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New-Object</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Microsoft.SharePoint.Client.SharePointOnlineCredentials</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Credentials</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spoCredentials</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358539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30A-67C9-472E-B586-6B4BCF86BB25}"/>
              </a:ext>
            </a:extLst>
          </p:cNvPr>
          <p:cNvSpPr>
            <a:spLocks noGrp="1"/>
          </p:cNvSpPr>
          <p:nvPr>
            <p:ph type="title"/>
          </p:nvPr>
        </p:nvSpPr>
        <p:spPr/>
        <p:txBody>
          <a:bodyPr/>
          <a:lstStyle/>
          <a:p>
            <a:r>
              <a:rPr lang="en-GB" dirty="0"/>
              <a:t>The Hard Way (Part 2)</a:t>
            </a:r>
          </a:p>
        </p:txBody>
      </p:sp>
      <p:sp>
        <p:nvSpPr>
          <p:cNvPr id="3" name="Content Placeholder 2">
            <a:extLst>
              <a:ext uri="{FF2B5EF4-FFF2-40B4-BE49-F238E27FC236}">
                <a16:creationId xmlns:a16="http://schemas.microsoft.com/office/drawing/2014/main" id="{E89AF829-19EF-482D-98C6-8D88B5111D51}"/>
              </a:ext>
            </a:extLst>
          </p:cNvPr>
          <p:cNvSpPr>
            <a:spLocks noGrp="1"/>
          </p:cNvSpPr>
          <p:nvPr>
            <p:ph idx="1"/>
          </p:nvPr>
        </p:nvSpPr>
        <p:spPr/>
        <p:txBody>
          <a:bodyPr>
            <a:normAutofit fontScale="92500" lnSpcReduction="10000"/>
          </a:bodyPr>
          <a:lstStyle/>
          <a:p>
            <a:pPr marL="0" indent="0">
              <a:buNone/>
            </a:pPr>
            <a:r>
              <a:rPr lang="en-GB" dirty="0">
                <a:solidFill>
                  <a:srgbClr val="A82D00"/>
                </a:solidFill>
                <a:latin typeface="Lucida Console" panose="020B0609040504020204" pitchFamily="49" charset="0"/>
              </a:rPr>
              <a:t>	$</a:t>
            </a:r>
            <a:r>
              <a:rPr lang="en-GB" dirty="0" err="1">
                <a:solidFill>
                  <a:srgbClr val="A82D00"/>
                </a:solidFill>
                <a:latin typeface="Lucida Console" panose="020B0609040504020204" pitchFamily="49" charset="0"/>
              </a:rPr>
              <a:t>spoSiteCollection</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Site</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spoSiteCollection</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spoSiteCollection</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RootWeb</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spoRootWeb</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AllProperties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Load</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ExecuteQuery</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FieldValues</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Keys</a:t>
            </a:r>
            <a:r>
              <a:rPr lang="en-GB" dirty="0">
                <a:solidFill>
                  <a:prstClr val="black"/>
                </a:solidFill>
                <a:latin typeface="Lucida Console" panose="020B0609040504020204" pitchFamily="49" charset="0"/>
              </a:rPr>
              <a:t>  </a:t>
            </a:r>
            <a:endParaRPr lang="en-GB" dirty="0"/>
          </a:p>
        </p:txBody>
      </p:sp>
    </p:spTree>
    <p:extLst>
      <p:ext uri="{BB962C8B-B14F-4D97-AF65-F5344CB8AC3E}">
        <p14:creationId xmlns:p14="http://schemas.microsoft.com/office/powerpoint/2010/main" val="1302010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3EAE-41AE-4AAA-98B7-2808A168476B}"/>
              </a:ext>
            </a:extLst>
          </p:cNvPr>
          <p:cNvSpPr>
            <a:spLocks noGrp="1"/>
          </p:cNvSpPr>
          <p:nvPr>
            <p:ph type="title"/>
          </p:nvPr>
        </p:nvSpPr>
        <p:spPr/>
        <p:txBody>
          <a:bodyPr/>
          <a:lstStyle/>
          <a:p>
            <a:r>
              <a:rPr lang="en-GB" dirty="0"/>
              <a:t>The Hard Way (Part 3)</a:t>
            </a:r>
          </a:p>
        </p:txBody>
      </p:sp>
      <p:sp>
        <p:nvSpPr>
          <p:cNvPr id="3" name="Content Placeholder 2">
            <a:extLst>
              <a:ext uri="{FF2B5EF4-FFF2-40B4-BE49-F238E27FC236}">
                <a16:creationId xmlns:a16="http://schemas.microsoft.com/office/drawing/2014/main" id="{7E56C57D-E6B9-41E0-80BC-BCDED7C062E6}"/>
              </a:ext>
            </a:extLst>
          </p:cNvPr>
          <p:cNvSpPr>
            <a:spLocks noGrp="1"/>
          </p:cNvSpPr>
          <p:nvPr>
            <p:ph idx="1"/>
          </p:nvPr>
        </p:nvSpPr>
        <p:spPr/>
        <p:txBody>
          <a:bodyPr>
            <a:normAutofit fontScale="92500" lnSpcReduction="20000"/>
          </a:bodyPr>
          <a:lstStyle/>
          <a:p>
            <a:pPr marL="0" indent="0">
              <a:buNone/>
            </a:pPr>
            <a:r>
              <a:rPr lang="en-GB" dirty="0">
                <a:solidFill>
                  <a:srgbClr val="00008B"/>
                </a:solidFill>
                <a:latin typeface="Lucida Console" panose="020B0609040504020204" pitchFamily="49" charset="0"/>
              </a:rPr>
              <a:t>foreach</a:t>
            </a:r>
            <a:r>
              <a:rPr lang="en-GB" dirty="0">
                <a:solidFill>
                  <a:prstClr val="black"/>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in</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spoPropertyBagKeys</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PropertyBag</a:t>
            </a:r>
            <a:r>
              <a:rPr lang="en-GB" dirty="0">
                <a:solidFill>
                  <a:srgbClr val="8B0000"/>
                </a:solidFill>
                <a:latin typeface="Lucida Console" panose="020B0609040504020204" pitchFamily="49" charset="0"/>
              </a:rPr>
              <a:t> Key: "</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 - </a:t>
            </a:r>
            <a:r>
              <a:rPr lang="en-GB" dirty="0" err="1">
                <a:solidFill>
                  <a:srgbClr val="8B0000"/>
                </a:solidFill>
                <a:latin typeface="Lucida Console" panose="020B0609040504020204" pitchFamily="49" charset="0"/>
              </a:rPr>
              <a:t>PropertyBag</a:t>
            </a:r>
            <a:r>
              <a:rPr lang="en-GB" dirty="0">
                <a:solidFill>
                  <a:srgbClr val="8B0000"/>
                </a:solidFill>
                <a:latin typeface="Lucida Console" panose="020B0609040504020204" pitchFamily="49" charset="0"/>
              </a:rPr>
              <a:t> Value: "</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spoAllSiteProperties</a:t>
            </a:r>
            <a:r>
              <a:rPr lang="en-GB" dirty="0">
                <a:solidFill>
                  <a:srgbClr val="696969"/>
                </a:solidFill>
                <a:latin typeface="Lucida Console" panose="020B0609040504020204" pitchFamily="49" charset="0"/>
              </a:rPr>
              <a:t>[</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spoPropertyBagKey</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ForegroundColor</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Green</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         </a:t>
            </a:r>
          </a:p>
          <a:p>
            <a:pPr marL="0" indent="0">
              <a:buNone/>
            </a:pP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spoCtx</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Dispose</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8B"/>
                </a:solidFill>
                <a:latin typeface="Lucida Console" panose="020B0609040504020204" pitchFamily="49" charset="0"/>
              </a:rPr>
              <a:t>catch</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err="1">
                <a:solidFill>
                  <a:srgbClr val="006161"/>
                </a:solidFill>
                <a:latin typeface="Lucida Console" panose="020B0609040504020204" pitchFamily="49" charset="0"/>
              </a:rPr>
              <a:t>System.Exception</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r>
              <a:rPr lang="en-GB" dirty="0">
                <a:solidFill>
                  <a:srgbClr val="0000FF"/>
                </a:solidFill>
                <a:latin typeface="Lucida Console" panose="020B0609040504020204" pitchFamily="49" charset="0"/>
              </a:rPr>
              <a:t>write-host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red</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$_</a:t>
            </a:r>
            <a:r>
              <a:rPr lang="en-GB" dirty="0">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Exception</a:t>
            </a:r>
            <a:r>
              <a:rPr lang="en-GB" dirty="0" err="1">
                <a:solidFill>
                  <a:srgbClr val="696969"/>
                </a:solidFill>
                <a:latin typeface="Lucida Console" panose="020B0609040504020204" pitchFamily="49" charset="0"/>
              </a:rPr>
              <a:t>.</a:t>
            </a:r>
            <a:r>
              <a:rPr lang="en-GB" dirty="0" err="1">
                <a:solidFill>
                  <a:prstClr val="black"/>
                </a:solidFill>
                <a:latin typeface="Lucida Console" panose="020B0609040504020204" pitchFamily="49" charset="0"/>
              </a:rPr>
              <a:t>ToString</a:t>
            </a:r>
            <a:r>
              <a:rPr lang="en-GB" dirty="0">
                <a:solidFill>
                  <a:prstClr val="black"/>
                </a:solidFill>
                <a:latin typeface="Lucida Console" panose="020B0609040504020204" pitchFamily="49" charset="0"/>
              </a:rPr>
              <a:t>()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     </a:t>
            </a:r>
            <a:br>
              <a:rPr lang="en-GB" dirty="0">
                <a:solidFill>
                  <a:prstClr val="black"/>
                </a:solidFill>
                <a:latin typeface="Lucida Console" panose="020B0609040504020204" pitchFamily="49" charset="0"/>
              </a:rPr>
            </a:br>
            <a:r>
              <a:rPr lang="en-GB" dirty="0">
                <a:solidFill>
                  <a:prstClr val="black"/>
                </a:solidFill>
                <a:latin typeface="Lucida Console" panose="020B0609040504020204" pitchFamily="49" charset="0"/>
              </a:rPr>
              <a:t>} </a:t>
            </a:r>
            <a:endParaRPr lang="en-GB" dirty="0"/>
          </a:p>
        </p:txBody>
      </p:sp>
    </p:spTree>
    <p:extLst>
      <p:ext uri="{BB962C8B-B14F-4D97-AF65-F5344CB8AC3E}">
        <p14:creationId xmlns:p14="http://schemas.microsoft.com/office/powerpoint/2010/main" val="409081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3879-7506-4183-9A9E-9DFF6E647B1E}"/>
              </a:ext>
            </a:extLst>
          </p:cNvPr>
          <p:cNvSpPr>
            <a:spLocks noGrp="1"/>
          </p:cNvSpPr>
          <p:nvPr>
            <p:ph type="title"/>
          </p:nvPr>
        </p:nvSpPr>
        <p:spPr/>
        <p:txBody>
          <a:bodyPr/>
          <a:lstStyle/>
          <a:p>
            <a:r>
              <a:rPr lang="en-GB" dirty="0"/>
              <a:t>And Now actually Call The Function…</a:t>
            </a:r>
          </a:p>
        </p:txBody>
      </p:sp>
      <p:sp>
        <p:nvSpPr>
          <p:cNvPr id="3" name="Content Placeholder 2">
            <a:extLst>
              <a:ext uri="{FF2B5EF4-FFF2-40B4-BE49-F238E27FC236}">
                <a16:creationId xmlns:a16="http://schemas.microsoft.com/office/drawing/2014/main" id="{07A6C944-5E5A-4ABA-8625-0EBFC321FFC0}"/>
              </a:ext>
            </a:extLst>
          </p:cNvPr>
          <p:cNvSpPr>
            <a:spLocks noGrp="1"/>
          </p:cNvSpPr>
          <p:nvPr>
            <p:ph idx="1"/>
          </p:nvPr>
        </p:nvSpPr>
        <p:spPr/>
        <p:txBody>
          <a:bodyPr>
            <a:normAutofit fontScale="85000" lnSpcReduction="20000"/>
          </a:bodyPr>
          <a:lstStyle/>
          <a:p>
            <a:pPr marL="0" indent="0">
              <a:buNone/>
            </a:pPr>
            <a:r>
              <a:rPr lang="en-GB" dirty="0">
                <a:solidFill>
                  <a:srgbClr val="006400"/>
                </a:solidFill>
                <a:latin typeface="Lucida Console" panose="020B0609040504020204" pitchFamily="49" charset="0"/>
              </a:rPr>
              <a:t>#Required Parameters </a:t>
            </a:r>
            <a:endParaRPr lang="en-GB" dirty="0">
              <a:solidFill>
                <a:prstClr val="black"/>
              </a:solidFill>
              <a:latin typeface="Lucida Console" panose="020B0609040504020204" pitchFamily="49" charset="0"/>
            </a:endParaRPr>
          </a:p>
          <a:p>
            <a:pPr marL="0" indent="0">
              <a:buNone/>
            </a:pPr>
            <a:r>
              <a:rPr lang="fr-FR" dirty="0">
                <a:solidFill>
                  <a:srgbClr val="A82D00"/>
                </a:solidFill>
                <a:latin typeface="Lucida Console" panose="020B0609040504020204" pitchFamily="49" charset="0"/>
              </a:rPr>
              <a:t>$</a:t>
            </a:r>
            <a:r>
              <a:rPr lang="fr-FR" dirty="0" err="1">
                <a:solidFill>
                  <a:srgbClr val="A82D00"/>
                </a:solidFill>
                <a:latin typeface="Lucida Console" panose="020B0609040504020204" pitchFamily="49" charset="0"/>
              </a:rPr>
              <a:t>SiteUrl</a:t>
            </a:r>
            <a:r>
              <a:rPr lang="fr-FR" dirty="0">
                <a:solidFill>
                  <a:prstClr val="black"/>
                </a:solidFill>
                <a:latin typeface="Lucida Console" panose="020B0609040504020204" pitchFamily="49" charset="0"/>
              </a:rPr>
              <a:t> </a:t>
            </a:r>
            <a:r>
              <a:rPr lang="fr-FR" dirty="0">
                <a:solidFill>
                  <a:srgbClr val="696969"/>
                </a:solidFill>
                <a:latin typeface="Lucida Console" panose="020B0609040504020204" pitchFamily="49" charset="0"/>
              </a:rPr>
              <a:t>=</a:t>
            </a:r>
            <a:r>
              <a:rPr lang="fr-FR" dirty="0">
                <a:solidFill>
                  <a:prstClr val="black"/>
                </a:solidFill>
                <a:latin typeface="Lucida Console" panose="020B0609040504020204" pitchFamily="49" charset="0"/>
              </a:rPr>
              <a:t> </a:t>
            </a:r>
            <a:r>
              <a:rPr lang="fr-FR" dirty="0">
                <a:solidFill>
                  <a:srgbClr val="8B0000"/>
                </a:solidFill>
                <a:latin typeface="Lucida Console" panose="020B0609040504020204" pitchFamily="49" charset="0"/>
              </a:rPr>
              <a:t>"https://&lt;Office365Domain&gt;.sharepoint.com/sites/Test/"</a:t>
            </a:r>
            <a:r>
              <a:rPr lang="fr-FR" dirty="0">
                <a:solidFill>
                  <a:prstClr val="black"/>
                </a:solidFill>
                <a:latin typeface="Lucida Console" panose="020B0609040504020204" pitchFamily="49" charset="0"/>
              </a:rPr>
              <a:t>  </a:t>
            </a:r>
          </a:p>
          <a:p>
            <a:pPr marL="0" indent="0">
              <a:buNone/>
            </a:pP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prstClr val="black"/>
                </a:solidFill>
                <a:latin typeface="Lucida Console" panose="020B0609040504020204" pitchFamily="49" charset="0"/>
              </a:rPr>
              <a:t> </a:t>
            </a:r>
            <a:r>
              <a:rPr lang="en-GB" dirty="0">
                <a:solidFill>
                  <a:srgbClr val="696969"/>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"&lt;Office365User@Office365Domain.SharePoint.com&gt;"</a:t>
            </a:r>
            <a:r>
              <a:rPr lang="en-GB" dirty="0">
                <a:solidFill>
                  <a:prstClr val="black"/>
                </a:solidFill>
                <a:latin typeface="Lucida Console" panose="020B0609040504020204" pitchFamily="49" charset="0"/>
              </a:rPr>
              <a:t>  </a:t>
            </a:r>
          </a:p>
          <a:p>
            <a:pPr marL="0" indent="0">
              <a:buNone/>
            </a:pPr>
            <a:r>
              <a:rPr lang="en-GB" dirty="0">
                <a:solidFill>
                  <a:srgbClr val="006400"/>
                </a:solidFill>
                <a:latin typeface="Lucida Console" panose="020B0609040504020204" pitchFamily="49" charset="0"/>
              </a:rPr>
              <a:t>#$Password = Read-Host -Prompt "Enter your password: " -</a:t>
            </a:r>
            <a:r>
              <a:rPr lang="en-GB" dirty="0" err="1">
                <a:solidFill>
                  <a:srgbClr val="006400"/>
                </a:solidFill>
                <a:latin typeface="Lucida Console" panose="020B0609040504020204" pitchFamily="49" charset="0"/>
              </a:rPr>
              <a:t>AsSecureString</a:t>
            </a:r>
            <a:r>
              <a:rPr lang="en-GB" dirty="0">
                <a:solidFill>
                  <a:srgbClr val="006400"/>
                </a:solidFill>
                <a:latin typeface="Lucida Console" panose="020B0609040504020204" pitchFamily="49" charset="0"/>
              </a:rPr>
              <a:t>   </a:t>
            </a:r>
            <a:endParaRPr lang="en-GB" dirty="0">
              <a:solidFill>
                <a:prstClr val="black"/>
              </a:solidFill>
              <a:latin typeface="Lucida Console" panose="020B0609040504020204" pitchFamily="49" charset="0"/>
            </a:endParaRPr>
          </a:p>
          <a:p>
            <a:pPr marL="0" indent="0">
              <a:buNone/>
            </a:pPr>
            <a:r>
              <a:rPr lang="en-GB" dirty="0">
                <a:solidFill>
                  <a:srgbClr val="A82D00"/>
                </a:solidFill>
                <a:latin typeface="Lucida Console" panose="020B0609040504020204" pitchFamily="49" charset="0"/>
              </a:rPr>
              <a:t>$Password</a:t>
            </a:r>
            <a:r>
              <a:rPr lang="en-GB" dirty="0">
                <a:solidFill>
                  <a:srgbClr val="696969"/>
                </a:solidFill>
                <a:latin typeface="Lucida Console" panose="020B0609040504020204" pitchFamily="49" charset="0"/>
              </a:rPr>
              <a:t>=</a:t>
            </a:r>
            <a:r>
              <a:rPr lang="en-GB" dirty="0" err="1">
                <a:solidFill>
                  <a:srgbClr val="0000FF"/>
                </a:solidFill>
                <a:latin typeface="Lucida Console" panose="020B0609040504020204" pitchFamily="49" charset="0"/>
              </a:rPr>
              <a:t>convertto-securestring</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"&lt;Office365_Password&gt;"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asplaintext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-force</a:t>
            </a:r>
            <a:r>
              <a:rPr lang="en-GB" dirty="0">
                <a:solidFill>
                  <a:prstClr val="black"/>
                </a:solidFill>
                <a:latin typeface="Lucida Console" panose="020B0609040504020204" pitchFamily="49" charset="0"/>
              </a:rPr>
              <a:t> </a:t>
            </a:r>
          </a:p>
          <a:p>
            <a:pPr marL="0" indent="0">
              <a:buNone/>
            </a:pPr>
            <a:r>
              <a:rPr lang="en-GB" dirty="0">
                <a:solidFill>
                  <a:prstClr val="black"/>
                </a:solidFill>
                <a:latin typeface="Lucida Console" panose="020B0609040504020204" pitchFamily="49" charset="0"/>
              </a:rPr>
              <a:t> </a:t>
            </a:r>
          </a:p>
          <a:p>
            <a:pPr marL="0" indent="0">
              <a:buNone/>
            </a:pPr>
            <a:r>
              <a:rPr lang="en-GB" dirty="0" err="1">
                <a:solidFill>
                  <a:srgbClr val="0000FF"/>
                </a:solidFill>
                <a:latin typeface="Lucida Console" panose="020B0609040504020204" pitchFamily="49" charset="0"/>
              </a:rPr>
              <a:t>ReadSPO-PropertyBags</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sSiteUrl</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SiteUrl</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sUserName</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a:t>
            </a:r>
            <a:r>
              <a:rPr lang="en-GB" dirty="0" err="1">
                <a:solidFill>
                  <a:srgbClr val="A82D00"/>
                </a:solidFill>
                <a:latin typeface="Lucida Console" panose="020B0609040504020204" pitchFamily="49" charset="0"/>
              </a:rPr>
              <a:t>UserName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sPassword</a:t>
            </a:r>
            <a:r>
              <a:rPr lang="en-GB" dirty="0">
                <a:solidFill>
                  <a:prstClr val="black"/>
                </a:solidFill>
                <a:latin typeface="Lucida Console" panose="020B0609040504020204" pitchFamily="49" charset="0"/>
              </a:rPr>
              <a:t> </a:t>
            </a:r>
            <a:r>
              <a:rPr lang="en-GB" dirty="0">
                <a:solidFill>
                  <a:srgbClr val="A82D00"/>
                </a:solidFill>
                <a:latin typeface="Lucida Console" panose="020B0609040504020204" pitchFamily="49" charset="0"/>
              </a:rPr>
              <a:t>$Password</a:t>
            </a:r>
            <a:r>
              <a:rPr lang="en-GB" dirty="0">
                <a:solidFill>
                  <a:prstClr val="black"/>
                </a:solidFill>
                <a:latin typeface="Lucida Console" panose="020B0609040504020204" pitchFamily="49" charset="0"/>
              </a:rPr>
              <a:t> </a:t>
            </a:r>
          </a:p>
          <a:p>
            <a:endParaRPr lang="en-GB" dirty="0"/>
          </a:p>
        </p:txBody>
      </p:sp>
    </p:spTree>
    <p:extLst>
      <p:ext uri="{BB962C8B-B14F-4D97-AF65-F5344CB8AC3E}">
        <p14:creationId xmlns:p14="http://schemas.microsoft.com/office/powerpoint/2010/main" val="2029034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551F2A-9496-46E2-BDF0-B721DDC5D22B}"/>
              </a:ext>
            </a:extLst>
          </p:cNvPr>
          <p:cNvSpPr>
            <a:spLocks noGrp="1"/>
          </p:cNvSpPr>
          <p:nvPr>
            <p:ph type="title"/>
          </p:nvPr>
        </p:nvSpPr>
        <p:spPr/>
        <p:txBody>
          <a:bodyPr/>
          <a:lstStyle/>
          <a:p>
            <a:r>
              <a:rPr lang="en-GB" dirty="0"/>
              <a:t>Previous Talks…</a:t>
            </a:r>
          </a:p>
        </p:txBody>
      </p:sp>
      <p:sp>
        <p:nvSpPr>
          <p:cNvPr id="5" name="Content Placeholder 4">
            <a:extLst>
              <a:ext uri="{FF2B5EF4-FFF2-40B4-BE49-F238E27FC236}">
                <a16:creationId xmlns:a16="http://schemas.microsoft.com/office/drawing/2014/main" id="{4863A764-8468-4C59-B154-2609441B06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83879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A608F7-D7FE-46F5-9F78-35D28B7881FA}"/>
              </a:ext>
            </a:extLst>
          </p:cNvPr>
          <p:cNvSpPr>
            <a:spLocks noGrp="1"/>
          </p:cNvSpPr>
          <p:nvPr>
            <p:ph type="title"/>
          </p:nvPr>
        </p:nvSpPr>
        <p:spPr/>
        <p:txBody>
          <a:bodyPr/>
          <a:lstStyle/>
          <a:p>
            <a:r>
              <a:rPr lang="en-GB" dirty="0"/>
              <a:t>Page Creation/Manipulation</a:t>
            </a:r>
          </a:p>
        </p:txBody>
      </p:sp>
      <p:sp>
        <p:nvSpPr>
          <p:cNvPr id="6" name="Text Placeholder 5">
            <a:extLst>
              <a:ext uri="{FF2B5EF4-FFF2-40B4-BE49-F238E27FC236}">
                <a16:creationId xmlns:a16="http://schemas.microsoft.com/office/drawing/2014/main" id="{9FECC517-F104-490B-B787-48BE37680B2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631211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1265-196A-4F34-A05F-B34A83F81F84}"/>
              </a:ext>
            </a:extLst>
          </p:cNvPr>
          <p:cNvSpPr>
            <a:spLocks noGrp="1"/>
          </p:cNvSpPr>
          <p:nvPr>
            <p:ph type="title"/>
          </p:nvPr>
        </p:nvSpPr>
        <p:spPr/>
        <p:txBody>
          <a:bodyPr/>
          <a:lstStyle/>
          <a:p>
            <a:r>
              <a:rPr lang="en-GB" dirty="0"/>
              <a:t>Page Creation/Manipulation</a:t>
            </a:r>
          </a:p>
        </p:txBody>
      </p:sp>
      <p:sp>
        <p:nvSpPr>
          <p:cNvPr id="3" name="Content Placeholder 2">
            <a:extLst>
              <a:ext uri="{FF2B5EF4-FFF2-40B4-BE49-F238E27FC236}">
                <a16:creationId xmlns:a16="http://schemas.microsoft.com/office/drawing/2014/main" id="{AE61E31C-3F3C-4F39-8672-9F89CB6C3629}"/>
              </a:ext>
            </a:extLst>
          </p:cNvPr>
          <p:cNvSpPr>
            <a:spLocks noGrp="1"/>
          </p:cNvSpPr>
          <p:nvPr>
            <p:ph idx="1"/>
          </p:nvPr>
        </p:nvSpPr>
        <p:spPr/>
        <p:txBody>
          <a:bodyPr>
            <a:normAutofit fontScale="92500" lnSpcReduction="10000"/>
          </a:bodyPr>
          <a:lstStyle/>
          <a:p>
            <a:r>
              <a:rPr lang="en-GB" dirty="0"/>
              <a:t>Need to create a new home page?</a:t>
            </a: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PnPClientSidePage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-Name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MyPage</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LayoutType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Home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CommentsEnabled</a:t>
            </a:r>
            <a:r>
              <a:rPr lang="en-GB" dirty="0">
                <a:solidFill>
                  <a:srgbClr val="000080"/>
                </a:solidFill>
                <a:latin typeface="Lucida Console" panose="020B0609040504020204" pitchFamily="49" charset="0"/>
              </a:rPr>
              <a:t>:</a:t>
            </a:r>
            <a:r>
              <a:rPr lang="en-GB" dirty="0">
                <a:solidFill>
                  <a:srgbClr val="A82D00"/>
                </a:solidFill>
                <a:latin typeface="Lucida Console" panose="020B0609040504020204" pitchFamily="49" charset="0"/>
              </a:rPr>
              <a:t>$false </a:t>
            </a:r>
            <a:endParaRPr lang="en-GB" dirty="0">
              <a:solidFill>
                <a:srgbClr val="8A2BE2"/>
              </a:solidFill>
              <a:latin typeface="Lucida Console" panose="020B0609040504020204" pitchFamily="49" charset="0"/>
            </a:endParaRPr>
          </a:p>
          <a:p>
            <a:pPr marL="0" indent="0">
              <a:buNone/>
            </a:pPr>
            <a:endParaRPr lang="en-GB" sz="800" dirty="0"/>
          </a:p>
          <a:p>
            <a:r>
              <a:rPr lang="en-GB" dirty="0"/>
              <a:t>Add a page section (seems to delete the default page content…)</a:t>
            </a: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PnPClientSidePageSection</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-Page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MyPage</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SectionTemplate</a:t>
            </a:r>
            <a:r>
              <a:rPr lang="en-GB" dirty="0">
                <a:solidFill>
                  <a:prstClr val="black"/>
                </a:solidFill>
                <a:latin typeface="Lucida Console" panose="020B0609040504020204" pitchFamily="49" charset="0"/>
              </a:rPr>
              <a:t> </a:t>
            </a:r>
            <a:r>
              <a:rPr lang="en-GB" dirty="0" err="1">
                <a:solidFill>
                  <a:srgbClr val="8A2BE2"/>
                </a:solidFill>
                <a:latin typeface="Lucida Console" panose="020B0609040504020204" pitchFamily="49" charset="0"/>
              </a:rPr>
              <a:t>ThreeColumn</a:t>
            </a:r>
            <a:r>
              <a:rPr lang="en-GB" dirty="0">
                <a:solidFill>
                  <a:srgbClr val="8A2BE2"/>
                </a:solidFill>
                <a:latin typeface="Lucida Console" panose="020B0609040504020204" pitchFamily="49" charset="0"/>
              </a:rPr>
              <a:t> [-</a:t>
            </a:r>
            <a:r>
              <a:rPr lang="en-GB">
                <a:solidFill>
                  <a:srgbClr val="8A2BE2"/>
                </a:solidFill>
                <a:latin typeface="Lucida Console" panose="020B0609040504020204" pitchFamily="49" charset="0"/>
              </a:rPr>
              <a:t>Order 1|2|3…]</a:t>
            </a:r>
            <a:endParaRPr lang="en-GB" dirty="0">
              <a:solidFill>
                <a:srgbClr val="8A2BE2"/>
              </a:solidFill>
              <a:latin typeface="Lucida Console" panose="020B0609040504020204" pitchFamily="49" charset="0"/>
            </a:endParaRPr>
          </a:p>
          <a:p>
            <a:pPr marL="0" indent="0">
              <a:buNone/>
            </a:pPr>
            <a:endParaRPr lang="en-GB" sz="800" dirty="0"/>
          </a:p>
          <a:p>
            <a:r>
              <a:rPr lang="en-GB" dirty="0"/>
              <a:t>Add a web part to a page</a:t>
            </a:r>
          </a:p>
          <a:p>
            <a:pPr marL="0" indent="0">
              <a:buNone/>
            </a:pPr>
            <a:r>
              <a:rPr lang="en-GB" dirty="0">
                <a:solidFill>
                  <a:srgbClr val="0000FF"/>
                </a:solidFill>
                <a:latin typeface="Lucida Console" panose="020B0609040504020204" pitchFamily="49" charset="0"/>
              </a:rPr>
              <a:t>Add-</a:t>
            </a:r>
            <a:r>
              <a:rPr lang="en-GB" dirty="0" err="1">
                <a:solidFill>
                  <a:srgbClr val="0000FF"/>
                </a:solidFill>
                <a:latin typeface="Lucida Console" panose="020B0609040504020204" pitchFamily="49" charset="0"/>
              </a:rPr>
              <a:t>PnPClientSideWebPart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-Page</a:t>
            </a:r>
            <a:r>
              <a:rPr lang="en-GB" dirty="0">
                <a:solidFill>
                  <a:prstClr val="black"/>
                </a:solidFill>
                <a:latin typeface="Lucida Console" panose="020B0609040504020204" pitchFamily="49" charset="0"/>
              </a:rPr>
              <a:t> </a:t>
            </a:r>
            <a:r>
              <a:rPr lang="en-GB" dirty="0">
                <a:solidFill>
                  <a:srgbClr val="8B0000"/>
                </a:solidFill>
                <a:latin typeface="Lucida Console" panose="020B0609040504020204" pitchFamily="49" charset="0"/>
              </a:rPr>
              <a:t>"</a:t>
            </a:r>
            <a:r>
              <a:rPr lang="en-GB" dirty="0" err="1">
                <a:solidFill>
                  <a:srgbClr val="8B0000"/>
                </a:solidFill>
                <a:latin typeface="Lucida Console" panose="020B0609040504020204" pitchFamily="49" charset="0"/>
              </a:rPr>
              <a:t>MyPage</a:t>
            </a:r>
            <a:r>
              <a:rPr lang="en-GB" dirty="0">
                <a:solidFill>
                  <a:srgbClr val="8B0000"/>
                </a:solidFill>
                <a:latin typeface="Lucida Console" panose="020B0609040504020204" pitchFamily="49" charset="0"/>
              </a:rPr>
              <a:t>"</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DefaultWebPartType</a:t>
            </a:r>
            <a:r>
              <a:rPr lang="en-GB" dirty="0">
                <a:solidFill>
                  <a:prstClr val="black"/>
                </a:solidFill>
                <a:latin typeface="Lucida Console" panose="020B0609040504020204" pitchFamily="49" charset="0"/>
              </a:rPr>
              <a:t> </a:t>
            </a:r>
            <a:r>
              <a:rPr lang="en-GB" dirty="0">
                <a:solidFill>
                  <a:srgbClr val="8A2BE2"/>
                </a:solidFill>
                <a:latin typeface="Lucida Console" panose="020B0609040504020204" pitchFamily="49" charset="0"/>
              </a:rPr>
              <a:t>Image</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-Section</a:t>
            </a:r>
            <a:r>
              <a:rPr lang="en-GB" dirty="0">
                <a:solidFill>
                  <a:prstClr val="black"/>
                </a:solidFill>
                <a:latin typeface="Lucida Console" panose="020B0609040504020204" pitchFamily="49" charset="0"/>
              </a:rPr>
              <a:t> </a:t>
            </a:r>
            <a:r>
              <a:rPr lang="en-GB" dirty="0">
                <a:solidFill>
                  <a:srgbClr val="800080"/>
                </a:solidFill>
                <a:latin typeface="Lucida Console" panose="020B0609040504020204" pitchFamily="49" charset="0"/>
              </a:rPr>
              <a: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-Column</a:t>
            </a:r>
            <a:r>
              <a:rPr lang="en-GB" dirty="0">
                <a:solidFill>
                  <a:prstClr val="black"/>
                </a:solidFill>
                <a:latin typeface="Lucida Console" panose="020B0609040504020204" pitchFamily="49" charset="0"/>
              </a:rPr>
              <a:t> </a:t>
            </a:r>
            <a:r>
              <a:rPr lang="en-GB" dirty="0">
                <a:solidFill>
                  <a:srgbClr val="800080"/>
                </a:solidFill>
                <a:latin typeface="Lucida Console" panose="020B0609040504020204" pitchFamily="49" charset="0"/>
              </a:rPr>
              <a:t>1</a:t>
            </a:r>
            <a:r>
              <a:rPr lang="en-GB" dirty="0">
                <a:solidFill>
                  <a:prstClr val="black"/>
                </a:solidFill>
                <a:latin typeface="Lucida Console" panose="020B0609040504020204" pitchFamily="49" charset="0"/>
              </a:rPr>
              <a:t>      </a:t>
            </a:r>
            <a:r>
              <a:rPr lang="en-GB" dirty="0">
                <a:solidFill>
                  <a:srgbClr val="000080"/>
                </a:solidFill>
                <a:latin typeface="Lucida Console" panose="020B0609040504020204" pitchFamily="49" charset="0"/>
              </a:rPr>
              <a:t>-</a:t>
            </a:r>
            <a:r>
              <a:rPr lang="en-GB" dirty="0" err="1">
                <a:solidFill>
                  <a:srgbClr val="000080"/>
                </a:solidFill>
                <a:latin typeface="Lucida Console" panose="020B0609040504020204" pitchFamily="49" charset="0"/>
              </a:rPr>
              <a:t>WebPartProperties</a:t>
            </a:r>
            <a:r>
              <a:rPr lang="en-GB" dirty="0">
                <a:solidFill>
                  <a:srgbClr val="000080"/>
                </a:solidFill>
                <a:latin typeface="Lucida Console" panose="020B0609040504020204" pitchFamily="49" charset="0"/>
              </a:rPr>
              <a:t> &lt;</a:t>
            </a:r>
            <a:r>
              <a:rPr lang="en-GB" dirty="0" err="1">
                <a:solidFill>
                  <a:srgbClr val="000080"/>
                </a:solidFill>
                <a:latin typeface="Lucida Console" panose="020B0609040504020204" pitchFamily="49" charset="0"/>
              </a:rPr>
              <a:t>PropertyBagDetails</a:t>
            </a:r>
            <a:r>
              <a:rPr lang="en-GB" dirty="0">
                <a:solidFill>
                  <a:srgbClr val="000080"/>
                </a:solidFill>
                <a:latin typeface="Lucida Console" panose="020B0609040504020204" pitchFamily="49" charset="0"/>
              </a:rPr>
              <a:t>&gt;</a:t>
            </a:r>
          </a:p>
          <a:p>
            <a:endParaRPr lang="en-GB" dirty="0"/>
          </a:p>
        </p:txBody>
      </p:sp>
    </p:spTree>
    <p:extLst>
      <p:ext uri="{BB962C8B-B14F-4D97-AF65-F5344CB8AC3E}">
        <p14:creationId xmlns:p14="http://schemas.microsoft.com/office/powerpoint/2010/main" val="3159851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6B7F-6BB0-4B07-A3ED-6F5B1F94F198}"/>
              </a:ext>
            </a:extLst>
          </p:cNvPr>
          <p:cNvSpPr>
            <a:spLocks noGrp="1"/>
          </p:cNvSpPr>
          <p:nvPr>
            <p:ph type="title"/>
          </p:nvPr>
        </p:nvSpPr>
        <p:spPr/>
        <p:txBody>
          <a:bodyPr/>
          <a:lstStyle/>
          <a:p>
            <a:r>
              <a:rPr lang="en-GB" dirty="0"/>
              <a:t>Page Creation/Manipulation Result</a:t>
            </a:r>
          </a:p>
        </p:txBody>
      </p:sp>
      <p:pic>
        <p:nvPicPr>
          <p:cNvPr id="4" name="Picture 3">
            <a:extLst>
              <a:ext uri="{FF2B5EF4-FFF2-40B4-BE49-F238E27FC236}">
                <a16:creationId xmlns:a16="http://schemas.microsoft.com/office/drawing/2014/main" id="{D447FC9A-50BD-4B40-8006-A9AE266BDDDD}"/>
              </a:ext>
            </a:extLst>
          </p:cNvPr>
          <p:cNvPicPr>
            <a:picLocks noChangeAspect="1"/>
          </p:cNvPicPr>
          <p:nvPr/>
        </p:nvPicPr>
        <p:blipFill>
          <a:blip r:embed="rId2"/>
          <a:stretch>
            <a:fillRect/>
          </a:stretch>
        </p:blipFill>
        <p:spPr>
          <a:xfrm>
            <a:off x="178981" y="1953216"/>
            <a:ext cx="11834038" cy="3599840"/>
          </a:xfrm>
          <a:prstGeom prst="rect">
            <a:avLst/>
          </a:prstGeom>
        </p:spPr>
      </p:pic>
    </p:spTree>
    <p:extLst>
      <p:ext uri="{BB962C8B-B14F-4D97-AF65-F5344CB8AC3E}">
        <p14:creationId xmlns:p14="http://schemas.microsoft.com/office/powerpoint/2010/main" val="1291044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50830-CCAD-40D9-8F4E-29C8DB9A4B1A}"/>
              </a:ext>
            </a:extLst>
          </p:cNvPr>
          <p:cNvSpPr>
            <a:spLocks noGrp="1"/>
          </p:cNvSpPr>
          <p:nvPr>
            <p:ph type="title"/>
          </p:nvPr>
        </p:nvSpPr>
        <p:spPr/>
        <p:txBody>
          <a:bodyPr/>
          <a:lstStyle/>
          <a:p>
            <a:r>
              <a:rPr lang="en-GB" dirty="0"/>
              <a:t>Recap</a:t>
            </a:r>
          </a:p>
        </p:txBody>
      </p:sp>
      <p:sp>
        <p:nvSpPr>
          <p:cNvPr id="5" name="Text Placeholder 4">
            <a:extLst>
              <a:ext uri="{FF2B5EF4-FFF2-40B4-BE49-F238E27FC236}">
                <a16:creationId xmlns:a16="http://schemas.microsoft.com/office/drawing/2014/main" id="{0E9515B5-4C8D-411F-ABB7-BE7F9BDF47C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50080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1265-196A-4F34-A05F-B34A83F81F84}"/>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AE61E31C-3F3C-4F39-8672-9F89CB6C3629}"/>
              </a:ext>
            </a:extLst>
          </p:cNvPr>
          <p:cNvSpPr>
            <a:spLocks noGrp="1"/>
          </p:cNvSpPr>
          <p:nvPr>
            <p:ph idx="1"/>
          </p:nvPr>
        </p:nvSpPr>
        <p:spPr/>
        <p:txBody>
          <a:bodyPr/>
          <a:lstStyle/>
          <a:p>
            <a:r>
              <a:rPr lang="en-GB" dirty="0"/>
              <a:t>PnP PowerShell is incredibly powerful</a:t>
            </a:r>
          </a:p>
          <a:p>
            <a:endParaRPr lang="en-GB" dirty="0"/>
          </a:p>
          <a:p>
            <a:r>
              <a:rPr lang="en-GB" dirty="0"/>
              <a:t>PnP PowerShell is significantly quicker and easier to write than other methods of automation</a:t>
            </a:r>
          </a:p>
          <a:p>
            <a:endParaRPr lang="en-GB" dirty="0"/>
          </a:p>
          <a:p>
            <a:r>
              <a:rPr lang="en-GB" dirty="0"/>
              <a:t>There are still things that PnP PowerShell cannot do. In many cases CSOM PowerShell also cannot do them.</a:t>
            </a:r>
          </a:p>
        </p:txBody>
      </p:sp>
    </p:spTree>
    <p:extLst>
      <p:ext uri="{BB962C8B-B14F-4D97-AF65-F5344CB8AC3E}">
        <p14:creationId xmlns:p14="http://schemas.microsoft.com/office/powerpoint/2010/main" val="2743915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398-C8EB-45BE-82D3-98F98735E284}"/>
              </a:ext>
            </a:extLst>
          </p:cNvPr>
          <p:cNvSpPr>
            <a:spLocks noGrp="1"/>
          </p:cNvSpPr>
          <p:nvPr>
            <p:ph type="title"/>
          </p:nvPr>
        </p:nvSpPr>
        <p:spPr/>
        <p:txBody>
          <a:bodyPr/>
          <a:lstStyle/>
          <a:p>
            <a:r>
              <a:rPr lang="en-US" dirty="0"/>
              <a:t>Please evaluate my session</a:t>
            </a:r>
            <a:endParaRPr lang="en-GB" dirty="0"/>
          </a:p>
        </p:txBody>
      </p:sp>
      <p:sp>
        <p:nvSpPr>
          <p:cNvPr id="3" name="Text Placeholder 2">
            <a:extLst>
              <a:ext uri="{FF2B5EF4-FFF2-40B4-BE49-F238E27FC236}">
                <a16:creationId xmlns:a16="http://schemas.microsoft.com/office/drawing/2014/main" id="{6B54AD6A-F305-4C63-B8AF-57309EFC6FB8}"/>
              </a:ext>
            </a:extLst>
          </p:cNvPr>
          <p:cNvSpPr>
            <a:spLocks noGrp="1"/>
          </p:cNvSpPr>
          <p:nvPr>
            <p:ph type="body" idx="1"/>
          </p:nvPr>
        </p:nvSpPr>
        <p:spPr/>
        <p:txBody>
          <a:bodyPr/>
          <a:lstStyle/>
          <a:p>
            <a:r>
              <a:rPr lang="en-GB">
                <a:hlinkClick r:id="rId2"/>
              </a:rPr>
              <a:t>http://bit.ly/SPSLeics2019</a:t>
            </a:r>
            <a:endParaRPr lang="en-GB" dirty="0"/>
          </a:p>
        </p:txBody>
      </p:sp>
      <p:pic>
        <p:nvPicPr>
          <p:cNvPr id="5" name="Picture 4" descr="A picture containing indoor, black, piece, hand&#10;&#10;Description automatically generated">
            <a:extLst>
              <a:ext uri="{FF2B5EF4-FFF2-40B4-BE49-F238E27FC236}">
                <a16:creationId xmlns:a16="http://schemas.microsoft.com/office/drawing/2014/main" id="{61F81790-92C1-4011-AA44-23A7416E3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1435" y="4263832"/>
            <a:ext cx="2311260" cy="2311260"/>
          </a:xfrm>
          <a:prstGeom prst="rect">
            <a:avLst/>
          </a:prstGeom>
        </p:spPr>
      </p:pic>
    </p:spTree>
    <p:extLst>
      <p:ext uri="{BB962C8B-B14F-4D97-AF65-F5344CB8AC3E}">
        <p14:creationId xmlns:p14="http://schemas.microsoft.com/office/powerpoint/2010/main" val="337345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690EC3-8802-49EE-81B9-BD12E573C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385" y="5214166"/>
            <a:ext cx="646717" cy="1018801"/>
          </a:xfrm>
          <a:prstGeom prst="rect">
            <a:avLst/>
          </a:prstGeom>
        </p:spPr>
      </p:pic>
      <p:pic>
        <p:nvPicPr>
          <p:cNvPr id="10" name="Picture 9">
            <a:extLst>
              <a:ext uri="{FF2B5EF4-FFF2-40B4-BE49-F238E27FC236}">
                <a16:creationId xmlns:a16="http://schemas.microsoft.com/office/drawing/2014/main" id="{7F8CEABB-4E71-4815-96D0-EB8DF0B3DD45}"/>
              </a:ext>
            </a:extLst>
          </p:cNvPr>
          <p:cNvPicPr>
            <a:picLocks noChangeAspect="1"/>
          </p:cNvPicPr>
          <p:nvPr/>
        </p:nvPicPr>
        <p:blipFill>
          <a:blip r:embed="rId3"/>
          <a:stretch>
            <a:fillRect/>
          </a:stretch>
        </p:blipFill>
        <p:spPr>
          <a:xfrm>
            <a:off x="5853274" y="2534682"/>
            <a:ext cx="785399" cy="792000"/>
          </a:xfrm>
          <a:prstGeom prst="rect">
            <a:avLst/>
          </a:prstGeom>
        </p:spPr>
      </p:pic>
      <p:pic>
        <p:nvPicPr>
          <p:cNvPr id="11" name="Picture 10">
            <a:extLst>
              <a:ext uri="{FF2B5EF4-FFF2-40B4-BE49-F238E27FC236}">
                <a16:creationId xmlns:a16="http://schemas.microsoft.com/office/drawing/2014/main" id="{324B87D6-F97F-46F7-8ABF-48E70197D681}"/>
              </a:ext>
            </a:extLst>
          </p:cNvPr>
          <p:cNvPicPr>
            <a:picLocks noChangeAspect="1"/>
          </p:cNvPicPr>
          <p:nvPr/>
        </p:nvPicPr>
        <p:blipFill>
          <a:blip r:embed="rId4"/>
          <a:stretch>
            <a:fillRect/>
          </a:stretch>
        </p:blipFill>
        <p:spPr>
          <a:xfrm>
            <a:off x="5853275" y="3748681"/>
            <a:ext cx="785399" cy="792000"/>
          </a:xfrm>
          <a:prstGeom prst="rect">
            <a:avLst/>
          </a:prstGeom>
        </p:spPr>
      </p:pic>
      <p:sp>
        <p:nvSpPr>
          <p:cNvPr id="12" name="TextBox 11">
            <a:extLst>
              <a:ext uri="{FF2B5EF4-FFF2-40B4-BE49-F238E27FC236}">
                <a16:creationId xmlns:a16="http://schemas.microsoft.com/office/drawing/2014/main" id="{1E7C5ED3-0F37-4946-A0CD-F3432C73563E}"/>
              </a:ext>
            </a:extLst>
          </p:cNvPr>
          <p:cNvSpPr txBox="1"/>
          <p:nvPr/>
        </p:nvSpPr>
        <p:spPr>
          <a:xfrm>
            <a:off x="6800043" y="2710757"/>
            <a:ext cx="1326004" cy="430887"/>
          </a:xfrm>
          <a:prstGeom prst="rect">
            <a:avLst/>
          </a:prstGeom>
          <a:noFill/>
        </p:spPr>
        <p:txBody>
          <a:bodyPr wrap="none" rtlCol="0">
            <a:spAutoFit/>
          </a:bodyPr>
          <a:lstStyle/>
          <a:p>
            <a:r>
              <a:rPr lang="en-GB" sz="2200" dirty="0"/>
              <a:t>@W4050</a:t>
            </a:r>
          </a:p>
        </p:txBody>
      </p:sp>
      <p:sp>
        <p:nvSpPr>
          <p:cNvPr id="13" name="TextBox 12">
            <a:extLst>
              <a:ext uri="{FF2B5EF4-FFF2-40B4-BE49-F238E27FC236}">
                <a16:creationId xmlns:a16="http://schemas.microsoft.com/office/drawing/2014/main" id="{1B9035C9-4132-44E2-9A4F-284405BD76F0}"/>
              </a:ext>
            </a:extLst>
          </p:cNvPr>
          <p:cNvSpPr txBox="1"/>
          <p:nvPr/>
        </p:nvSpPr>
        <p:spPr>
          <a:xfrm>
            <a:off x="6800043" y="3947906"/>
            <a:ext cx="5174815" cy="430887"/>
          </a:xfrm>
          <a:prstGeom prst="rect">
            <a:avLst/>
          </a:prstGeom>
          <a:noFill/>
        </p:spPr>
        <p:txBody>
          <a:bodyPr wrap="none" rtlCol="0">
            <a:spAutoFit/>
          </a:bodyPr>
          <a:lstStyle/>
          <a:p>
            <a:r>
              <a:rPr lang="en-GB" sz="2200" dirty="0"/>
              <a:t>blogs.blackmarble.co.uk/blogs/</a:t>
            </a:r>
            <a:r>
              <a:rPr lang="en-GB" sz="2200" dirty="0" err="1"/>
              <a:t>adawson</a:t>
            </a:r>
            <a:endParaRPr lang="en-GB" sz="2200" dirty="0"/>
          </a:p>
        </p:txBody>
      </p:sp>
      <p:sp>
        <p:nvSpPr>
          <p:cNvPr id="2" name="Title 1">
            <a:extLst>
              <a:ext uri="{FF2B5EF4-FFF2-40B4-BE49-F238E27FC236}">
                <a16:creationId xmlns:a16="http://schemas.microsoft.com/office/drawing/2014/main" id="{9CA7C669-07A7-400A-8656-49C640896142}"/>
              </a:ext>
            </a:extLst>
          </p:cNvPr>
          <p:cNvSpPr>
            <a:spLocks noGrp="1"/>
          </p:cNvSpPr>
          <p:nvPr>
            <p:ph type="title"/>
          </p:nvPr>
        </p:nvSpPr>
        <p:spPr>
          <a:xfrm>
            <a:off x="5602146" y="758662"/>
            <a:ext cx="6372712" cy="1325563"/>
          </a:xfrm>
        </p:spPr>
        <p:txBody>
          <a:bodyPr/>
          <a:lstStyle/>
          <a:p>
            <a:r>
              <a:rPr lang="en-GB" dirty="0"/>
              <a:t>Questions?</a:t>
            </a:r>
          </a:p>
        </p:txBody>
      </p:sp>
      <p:pic>
        <p:nvPicPr>
          <p:cNvPr id="14" name="Picture 13" descr="A picture containing toy&#10;&#10;Description generated with high confidence">
            <a:extLst>
              <a:ext uri="{FF2B5EF4-FFF2-40B4-BE49-F238E27FC236}">
                <a16:creationId xmlns:a16="http://schemas.microsoft.com/office/drawing/2014/main" id="{E30AB263-869A-4F5C-9457-CB924CABE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311728"/>
            <a:ext cx="3161699" cy="6234545"/>
          </a:xfrm>
          <a:prstGeom prst="rect">
            <a:avLst/>
          </a:prstGeom>
        </p:spPr>
      </p:pic>
    </p:spTree>
    <p:extLst>
      <p:ext uri="{BB962C8B-B14F-4D97-AF65-F5344CB8AC3E}">
        <p14:creationId xmlns:p14="http://schemas.microsoft.com/office/powerpoint/2010/main" val="27986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ADB1-B02D-46BE-86BE-527B8705C311}"/>
              </a:ext>
            </a:extLst>
          </p:cNvPr>
          <p:cNvSpPr>
            <a:spLocks noGrp="1"/>
          </p:cNvSpPr>
          <p:nvPr>
            <p:ph type="title"/>
          </p:nvPr>
        </p:nvSpPr>
        <p:spPr/>
        <p:txBody>
          <a:bodyPr/>
          <a:lstStyle/>
          <a:p>
            <a:r>
              <a:rPr lang="en-GB" dirty="0"/>
              <a:t>PowerShell Options</a:t>
            </a:r>
          </a:p>
        </p:txBody>
      </p:sp>
      <p:sp>
        <p:nvSpPr>
          <p:cNvPr id="3" name="Content Placeholder 2">
            <a:extLst>
              <a:ext uri="{FF2B5EF4-FFF2-40B4-BE49-F238E27FC236}">
                <a16:creationId xmlns:a16="http://schemas.microsoft.com/office/drawing/2014/main" id="{61883B2D-C1B3-4B72-9AB9-7102E11816E7}"/>
              </a:ext>
            </a:extLst>
          </p:cNvPr>
          <p:cNvSpPr>
            <a:spLocks noGrp="1"/>
          </p:cNvSpPr>
          <p:nvPr>
            <p:ph idx="1"/>
          </p:nvPr>
        </p:nvSpPr>
        <p:spPr/>
        <p:txBody>
          <a:bodyPr>
            <a:normAutofit fontScale="92500" lnSpcReduction="10000"/>
          </a:bodyPr>
          <a:lstStyle/>
          <a:p>
            <a:r>
              <a:rPr lang="en-GB" dirty="0"/>
              <a:t>SharePoint Online Management Shell</a:t>
            </a:r>
          </a:p>
          <a:p>
            <a:pPr lvl="1"/>
            <a:r>
              <a:rPr lang="en-GB" dirty="0"/>
              <a:t>Basic, tenant level admin</a:t>
            </a:r>
          </a:p>
          <a:p>
            <a:r>
              <a:rPr lang="en-GB" dirty="0"/>
              <a:t>SharePoint PnP PowerShell</a:t>
            </a:r>
          </a:p>
          <a:p>
            <a:pPr lvl="1"/>
            <a:r>
              <a:rPr lang="en-GB" dirty="0"/>
              <a:t>Far more fully featured</a:t>
            </a:r>
          </a:p>
          <a:p>
            <a:pPr lvl="1"/>
            <a:r>
              <a:rPr lang="en-GB" dirty="0"/>
              <a:t>Maturing rapidly</a:t>
            </a:r>
          </a:p>
          <a:p>
            <a:r>
              <a:rPr lang="en-GB" dirty="0"/>
              <a:t>CSOM PowerShell</a:t>
            </a:r>
          </a:p>
          <a:p>
            <a:pPr lvl="1"/>
            <a:r>
              <a:rPr lang="en-GB" dirty="0"/>
              <a:t>Roll-your-own</a:t>
            </a:r>
          </a:p>
          <a:p>
            <a:pPr lvl="1"/>
            <a:r>
              <a:rPr lang="en-GB" dirty="0"/>
              <a:t>More complex</a:t>
            </a:r>
          </a:p>
          <a:p>
            <a:pPr lvl="1"/>
            <a:r>
              <a:rPr lang="en-GB" dirty="0"/>
              <a:t>The only option for items not covered by the above frameworks</a:t>
            </a:r>
          </a:p>
          <a:p>
            <a:endParaRPr lang="en-GB" dirty="0"/>
          </a:p>
          <a:p>
            <a:r>
              <a:rPr lang="en-GB" dirty="0"/>
              <a:t>Also Office 365 PowerShell for user and license administration</a:t>
            </a:r>
          </a:p>
        </p:txBody>
      </p:sp>
    </p:spTree>
    <p:extLst>
      <p:ext uri="{BB962C8B-B14F-4D97-AF65-F5344CB8AC3E}">
        <p14:creationId xmlns:p14="http://schemas.microsoft.com/office/powerpoint/2010/main" val="103316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069A-3490-4595-87E2-C623BD938B93}"/>
              </a:ext>
            </a:extLst>
          </p:cNvPr>
          <p:cNvSpPr>
            <a:spLocks noGrp="1"/>
          </p:cNvSpPr>
          <p:nvPr>
            <p:ph type="title"/>
          </p:nvPr>
        </p:nvSpPr>
        <p:spPr/>
        <p:txBody>
          <a:bodyPr/>
          <a:lstStyle/>
          <a:p>
            <a:r>
              <a:rPr lang="en-GB" dirty="0"/>
              <a:t>Obtaining and Installing</a:t>
            </a:r>
          </a:p>
        </p:txBody>
      </p:sp>
      <p:sp>
        <p:nvSpPr>
          <p:cNvPr id="3" name="Content Placeholder 2">
            <a:extLst>
              <a:ext uri="{FF2B5EF4-FFF2-40B4-BE49-F238E27FC236}">
                <a16:creationId xmlns:a16="http://schemas.microsoft.com/office/drawing/2014/main" id="{0A289FAC-6F60-4487-9BB1-684DB5BBE265}"/>
              </a:ext>
            </a:extLst>
          </p:cNvPr>
          <p:cNvSpPr>
            <a:spLocks noGrp="1"/>
          </p:cNvSpPr>
          <p:nvPr>
            <p:ph idx="1"/>
          </p:nvPr>
        </p:nvSpPr>
        <p:spPr/>
        <p:txBody>
          <a:bodyPr>
            <a:normAutofit fontScale="92500" lnSpcReduction="10000"/>
          </a:bodyPr>
          <a:lstStyle/>
          <a:p>
            <a:pPr marL="0" indent="0">
              <a:buNone/>
            </a:pPr>
            <a:r>
              <a:rPr lang="en-GB" sz="3200" b="1" u="sng" dirty="0"/>
              <a:t>SharePoint PnP PowerShell</a:t>
            </a:r>
          </a:p>
          <a:p>
            <a:r>
              <a:rPr lang="en-GB" dirty="0">
                <a:hlinkClick r:id="rId2"/>
              </a:rPr>
              <a:t>https://github.com/SharePoint/PnP-PowerShell</a:t>
            </a:r>
            <a:r>
              <a:rPr lang="en-GB" dirty="0"/>
              <a:t> </a:t>
            </a:r>
          </a:p>
          <a:p>
            <a:r>
              <a:rPr lang="en-GB" dirty="0"/>
              <a:t>Install-Module </a:t>
            </a:r>
            <a:r>
              <a:rPr lang="en-GB" dirty="0" err="1"/>
              <a:t>SharePointPnPPowerShellOnline</a:t>
            </a:r>
            <a:endParaRPr lang="en-GB" dirty="0"/>
          </a:p>
          <a:p>
            <a:pPr lvl="1"/>
            <a:r>
              <a:rPr lang="en-GB" dirty="0"/>
              <a:t>Ends up in </a:t>
            </a:r>
            <a:r>
              <a:rPr lang="en-GB" dirty="0">
                <a:latin typeface="Lucida Console" panose="020B0609040504020204" pitchFamily="49" charset="0"/>
              </a:rPr>
              <a:t>C:\Program Files\</a:t>
            </a:r>
            <a:r>
              <a:rPr lang="en-GB" dirty="0" err="1">
                <a:latin typeface="Lucida Console" panose="020B0609040504020204" pitchFamily="49" charset="0"/>
              </a:rPr>
              <a:t>WindowsPowerShell</a:t>
            </a:r>
            <a:r>
              <a:rPr lang="en-GB" dirty="0">
                <a:latin typeface="Lucida Console" panose="020B0609040504020204" pitchFamily="49" charset="0"/>
              </a:rPr>
              <a:t>\Modules\</a:t>
            </a:r>
            <a:r>
              <a:rPr lang="en-GB" dirty="0" err="1">
                <a:latin typeface="Lucida Console" panose="020B0609040504020204" pitchFamily="49" charset="0"/>
              </a:rPr>
              <a:t>SharePointPnPPowerShellOnline</a:t>
            </a:r>
            <a:r>
              <a:rPr lang="en-GB" dirty="0">
                <a:latin typeface="Lucida Console" panose="020B0609040504020204" pitchFamily="49" charset="0"/>
              </a:rPr>
              <a:t>\&lt;version&gt;</a:t>
            </a:r>
          </a:p>
          <a:p>
            <a:r>
              <a:rPr lang="en-GB" dirty="0"/>
              <a:t>Or download the setup files and install the cmdlets manually</a:t>
            </a:r>
          </a:p>
          <a:p>
            <a:r>
              <a:rPr lang="en-GB" dirty="0"/>
              <a:t>Updated monthly.</a:t>
            </a:r>
          </a:p>
          <a:p>
            <a:pPr lvl="1"/>
            <a:r>
              <a:rPr lang="en-GB" dirty="0"/>
              <a:t>You can work with a specific version if required, but recommended to keep up-to-date</a:t>
            </a:r>
          </a:p>
          <a:p>
            <a:pPr lvl="1"/>
            <a:r>
              <a:rPr lang="en-GB" dirty="0"/>
              <a:t>Older versions may have incompatibilities with later versions of SharePoint Online</a:t>
            </a:r>
          </a:p>
        </p:txBody>
      </p:sp>
    </p:spTree>
    <p:extLst>
      <p:ext uri="{BB962C8B-B14F-4D97-AF65-F5344CB8AC3E}">
        <p14:creationId xmlns:p14="http://schemas.microsoft.com/office/powerpoint/2010/main" val="4033624129"/>
      </p:ext>
    </p:extLst>
  </p:cSld>
  <p:clrMapOvr>
    <a:masterClrMapping/>
  </p:clrMapOvr>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2217A241-EEF3-4C3A-A9F6-548C4D0C3B75}" vid="{C8E1BBB8-7C34-4531-A542-61A7268D41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mso-contentType ?>
<SharedContentType xmlns="Microsoft.SharePoint.Taxonomy.ContentTypeSync" SourceId="613de2c2-ece5-413d-a54d-11a84cbe9590" ContentTypeId="0x010100AED4198795C7FE49B29C2076BD071E1905"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86" ma:contentTypeDescription="" ma:contentTypeScope="" ma:versionID="8b8be8241c02afa37090a633ab2f09a8">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E5C231-F84E-40AB-853E-A10ACDAA9762}">
  <ds:schemaRefs>
    <ds:schemaRef ds:uri="http://schemas.microsoft.com/office/2006/metadata/properties"/>
    <ds:schemaRef ds:uri="http://schemas.microsoft.com/office/infopath/2007/PartnerControls"/>
    <ds:schemaRef ds:uri="e9d2523a-f6c8-4b58-93c0-559fd1563d05"/>
  </ds:schemaRefs>
</ds:datastoreItem>
</file>

<file path=customXml/itemProps2.xml><?xml version="1.0" encoding="utf-8"?>
<ds:datastoreItem xmlns:ds="http://schemas.openxmlformats.org/officeDocument/2006/customXml" ds:itemID="{8561B625-9444-4380-B012-768065282B84}">
  <ds:schemaRefs>
    <ds:schemaRef ds:uri="Microsoft.SharePoint.Taxonomy.ContentTypeSync"/>
  </ds:schemaRefs>
</ds:datastoreItem>
</file>

<file path=customXml/itemProps3.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4.xml><?xml version="1.0" encoding="utf-8"?>
<ds:datastoreItem xmlns:ds="http://schemas.openxmlformats.org/officeDocument/2006/customXml" ds:itemID="{02803BB5-6F1E-4644-9D79-3F28E04350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Marble PowerPoint</Template>
  <TotalTime>11189</TotalTime>
  <Words>3129</Words>
  <Application>Microsoft Office PowerPoint</Application>
  <PresentationFormat>Widescreen</PresentationFormat>
  <Paragraphs>409</Paragraphs>
  <Slides>76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Consolas</vt:lpstr>
      <vt:lpstr>Courier New</vt:lpstr>
      <vt:lpstr>Lucida Console</vt:lpstr>
      <vt:lpstr>Segoe</vt:lpstr>
      <vt:lpstr>Segoe UI</vt:lpstr>
      <vt:lpstr>Segoe UI Light</vt:lpstr>
      <vt:lpstr>Segoe UI Semibold</vt:lpstr>
      <vt:lpstr>Office Theme</vt:lpstr>
      <vt:lpstr>SharePoint Online Configuration with PowerShell – Advanced Scenarios</vt:lpstr>
      <vt:lpstr>PowerPoint Presentation</vt:lpstr>
      <vt:lpstr>Thank you TO Our Sponsors</vt:lpstr>
      <vt:lpstr>Agenda</vt:lpstr>
      <vt:lpstr>Introduction</vt:lpstr>
      <vt:lpstr>An Aside…</vt:lpstr>
      <vt:lpstr>Previous Talks…</vt:lpstr>
      <vt:lpstr>PowerShell Options</vt:lpstr>
      <vt:lpstr>Obtaining and Installing</vt:lpstr>
      <vt:lpstr>Obtaining and Installing</vt:lpstr>
      <vt:lpstr>Getting Connected</vt:lpstr>
      <vt:lpstr>Getting Connected</vt:lpstr>
      <vt:lpstr>What We’re Concentrating On</vt:lpstr>
      <vt:lpstr>Keeping Up-To-Date</vt:lpstr>
      <vt:lpstr>Keeping Up-To-Date</vt:lpstr>
      <vt:lpstr>Update-Module</vt:lpstr>
      <vt:lpstr>Automation of the Process</vt:lpstr>
      <vt:lpstr>Making a Connection</vt:lpstr>
      <vt:lpstr>Making a Connection</vt:lpstr>
      <vt:lpstr>Of Course…</vt:lpstr>
      <vt:lpstr>Be Aware…</vt:lpstr>
      <vt:lpstr>Group-less Team Sites</vt:lpstr>
      <vt:lpstr>Group-less Team Site</vt:lpstr>
      <vt:lpstr>Group-less Team Site</vt:lpstr>
      <vt:lpstr>PowerShell to the Rescue!</vt:lpstr>
      <vt:lpstr>Results</vt:lpstr>
      <vt:lpstr>Modern Sub-Sites</vt:lpstr>
      <vt:lpstr>Content Types, Templates, Libraries, Views</vt:lpstr>
      <vt:lpstr>Content Types</vt:lpstr>
      <vt:lpstr>CreateDrive Option</vt:lpstr>
      <vt:lpstr>Create Columns</vt:lpstr>
      <vt:lpstr>However…</vt:lpstr>
      <vt:lpstr>Create with Greater Control</vt:lpstr>
      <vt:lpstr>Add-PnPFieldFromXml</vt:lpstr>
      <vt:lpstr>Before We Create A Content Type…</vt:lpstr>
      <vt:lpstr>Uploading and Assigning a Template</vt:lpstr>
      <vt:lpstr>Uploading and Assigning a Template</vt:lpstr>
      <vt:lpstr>Create the Content Type</vt:lpstr>
      <vt:lpstr>Add the Template File and Assign</vt:lpstr>
      <vt:lpstr>Results</vt:lpstr>
      <vt:lpstr>Publish a Content Type</vt:lpstr>
      <vt:lpstr>Other Options</vt:lpstr>
      <vt:lpstr>Add Content Type to Library</vt:lpstr>
      <vt:lpstr>Remove a Content Type</vt:lpstr>
      <vt:lpstr>Create Library View</vt:lpstr>
      <vt:lpstr>Deleting All List Items</vt:lpstr>
      <vt:lpstr>Deleting All List Items</vt:lpstr>
      <vt:lpstr>To Recycle or Delete?</vt:lpstr>
      <vt:lpstr>To Recycle or Delete</vt:lpstr>
      <vt:lpstr>Featured Links List Items</vt:lpstr>
      <vt:lpstr>What Are We Talking About?</vt:lpstr>
      <vt:lpstr>Featured Links – Hidden List</vt:lpstr>
      <vt:lpstr>What Does the List Look Like?</vt:lpstr>
      <vt:lpstr>Fields We Need To Add Data For</vt:lpstr>
      <vt:lpstr>Adding a Featured Link</vt:lpstr>
      <vt:lpstr>Navigation</vt:lpstr>
      <vt:lpstr>Adding a Navigation Node</vt:lpstr>
      <vt:lpstr>Multi-Level Navigation Nodes</vt:lpstr>
      <vt:lpstr>Multi-Level Navigation Result</vt:lpstr>
      <vt:lpstr>Enable the New MegaMenu</vt:lpstr>
      <vt:lpstr>Property Bag Configuration </vt:lpstr>
      <vt:lpstr>Property Bag Configuration</vt:lpstr>
      <vt:lpstr>Set Site Collection Region</vt:lpstr>
      <vt:lpstr>We Can Get/Set PropertyBag Values…</vt:lpstr>
      <vt:lpstr>Showing PropetyBag Keys</vt:lpstr>
      <vt:lpstr>Or You Could do it the Hard Way…</vt:lpstr>
      <vt:lpstr>The Hard Way (Part 2)</vt:lpstr>
      <vt:lpstr>The Hard Way (Part 3)</vt:lpstr>
      <vt:lpstr>And Now actually Call The Function…</vt:lpstr>
      <vt:lpstr>Page Creation/Manipulation</vt:lpstr>
      <vt:lpstr>Page Creation/Manipulation</vt:lpstr>
      <vt:lpstr>Page Creation/Manipulation Result</vt:lpstr>
      <vt:lpstr>Recap</vt:lpstr>
      <vt:lpstr>Recap</vt:lpstr>
      <vt:lpstr>Please evaluate my session</vt:lpstr>
      <vt:lpstr>Questions?</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Online Configuration with PowerShell – Advanced Scenarios</dc:title>
  <dc:creator>Andy Dawson</dc:creator>
  <cp:lastModifiedBy>Andy Dawson</cp:lastModifiedBy>
  <cp:revision>19</cp:revision>
  <cp:lastPrinted>2018-03-07T09:51:17Z</cp:lastPrinted>
  <dcterms:created xsi:type="dcterms:W3CDTF">2019-02-20T11:44:42Z</dcterms:created>
  <dcterms:modified xsi:type="dcterms:W3CDTF">2019-11-15T16:00:55Z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